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ink/ink2.xml" ContentType="application/inkml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</p:sldMasterIdLst>
  <p:notesMasterIdLst>
    <p:notesMasterId r:id="rId37"/>
  </p:notesMasterIdLst>
  <p:handoutMasterIdLst>
    <p:handoutMasterId r:id="rId38"/>
  </p:handoutMasterIdLst>
  <p:sldIdLst>
    <p:sldId id="259" r:id="rId3"/>
    <p:sldId id="1802" r:id="rId4"/>
    <p:sldId id="1799" r:id="rId5"/>
    <p:sldId id="1760" r:id="rId6"/>
    <p:sldId id="1761" r:id="rId7"/>
    <p:sldId id="1762" r:id="rId8"/>
    <p:sldId id="1763" r:id="rId9"/>
    <p:sldId id="1764" r:id="rId10"/>
    <p:sldId id="1798" r:id="rId11"/>
    <p:sldId id="1800" r:id="rId12"/>
    <p:sldId id="1804" r:id="rId13"/>
    <p:sldId id="1805" r:id="rId14"/>
    <p:sldId id="1767" r:id="rId15"/>
    <p:sldId id="1779" r:id="rId16"/>
    <p:sldId id="1786" r:id="rId17"/>
    <p:sldId id="1768" r:id="rId18"/>
    <p:sldId id="1783" r:id="rId19"/>
    <p:sldId id="1769" r:id="rId20"/>
    <p:sldId id="1787" r:id="rId21"/>
    <p:sldId id="1770" r:id="rId22"/>
    <p:sldId id="1788" r:id="rId23"/>
    <p:sldId id="1790" r:id="rId24"/>
    <p:sldId id="1797" r:id="rId25"/>
    <p:sldId id="1795" r:id="rId26"/>
    <p:sldId id="1780" r:id="rId27"/>
    <p:sldId id="1812" r:id="rId28"/>
    <p:sldId id="1781" r:id="rId29"/>
    <p:sldId id="1809" r:id="rId30"/>
    <p:sldId id="1811" r:id="rId31"/>
    <p:sldId id="1810" r:id="rId32"/>
    <p:sldId id="1793" r:id="rId33"/>
    <p:sldId id="1808" r:id="rId34"/>
    <p:sldId id="1806" r:id="rId35"/>
    <p:sldId id="1807" r:id="rId36"/>
  </p:sldIdLst>
  <p:sldSz cx="12192000" cy="6858000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/>
        </p14:section>
        <p14:section name="目录与章节过渡" id="{847108E3-22F3-4CD9-A82A-834291DC17F4}">
          <p14:sldIdLst/>
        </p14:section>
        <p14:section name="内容页" id="{EB11151C-0E14-47B0-8218-1431BF894351}">
          <p14:sldIdLst>
            <p14:sldId id="259"/>
          </p14:sldIdLst>
        </p14:section>
        <p14:section name="封底" id="{843E591D-6EE2-4691-951C-C0C689F22170}">
          <p14:sldIdLst>
            <p14:sldId id="1802"/>
            <p14:sldId id="1799"/>
            <p14:sldId id="1760"/>
            <p14:sldId id="1761"/>
            <p14:sldId id="1762"/>
            <p14:sldId id="1763"/>
            <p14:sldId id="1764"/>
            <p14:sldId id="1798"/>
            <p14:sldId id="1800"/>
            <p14:sldId id="1804"/>
            <p14:sldId id="1805"/>
            <p14:sldId id="1767"/>
            <p14:sldId id="1779"/>
            <p14:sldId id="1786"/>
            <p14:sldId id="1768"/>
            <p14:sldId id="1783"/>
            <p14:sldId id="1769"/>
            <p14:sldId id="1787"/>
            <p14:sldId id="1770"/>
            <p14:sldId id="1788"/>
            <p14:sldId id="1790"/>
            <p14:sldId id="1797"/>
            <p14:sldId id="1795"/>
            <p14:sldId id="1780"/>
            <p14:sldId id="1812"/>
            <p14:sldId id="1781"/>
            <p14:sldId id="1809"/>
            <p14:sldId id="1811"/>
            <p14:sldId id="1810"/>
            <p14:sldId id="1793"/>
            <p14:sldId id="1808"/>
            <p14:sldId id="1806"/>
            <p14:sldId id="1807"/>
          </p14:sldIdLst>
        </p14:section>
      </p14:sectionLst>
    </p:ext>
    <p:ext uri="{EFAFB233-063F-42B5-8137-9DF3F51BA10A}">
      <p15:sldGuideLst xmlns:p15="http://schemas.microsoft.com/office/powerpoint/2012/main">
        <p15:guide id="4" pos="3863" userDrawn="1">
          <p15:clr>
            <a:srgbClr val="A4A3A4"/>
          </p15:clr>
        </p15:guide>
        <p15:guide id="5" orient="horz" pos="1003" userDrawn="1">
          <p15:clr>
            <a:srgbClr val="A4A3A4"/>
          </p15:clr>
        </p15:guide>
        <p15:guide id="6" orient="horz" pos="1502" userDrawn="1">
          <p15:clr>
            <a:srgbClr val="A4A3A4"/>
          </p15:clr>
        </p15:guide>
        <p15:guide id="7" orient="horz" pos="3113" userDrawn="1">
          <p15:clr>
            <a:srgbClr val="A4A3A4"/>
          </p15:clr>
        </p15:guide>
        <p15:guide id="8" pos="2128" userDrawn="1">
          <p15:clr>
            <a:srgbClr val="A4A3A4"/>
          </p15:clr>
        </p15:guide>
        <p15:guide id="9" pos="4067" userDrawn="1">
          <p15:clr>
            <a:srgbClr val="A4A3A4"/>
          </p15:clr>
        </p15:guide>
        <p15:guide id="10" pos="5972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22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161E"/>
    <a:srgbClr val="00B050"/>
    <a:srgbClr val="00B0F0"/>
    <a:srgbClr val="F5E7E7"/>
    <a:srgbClr val="B5E3F4"/>
    <a:srgbClr val="ECCACD"/>
    <a:srgbClr val="EECCCF"/>
    <a:srgbClr val="EECCCE"/>
    <a:srgbClr val="F4979B"/>
    <a:srgbClr val="F8CB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1" autoAdjust="0"/>
    <p:restoredTop sz="94300" autoAdjust="0"/>
  </p:normalViewPr>
  <p:slideViewPr>
    <p:cSldViewPr snapToGrid="0" showGuides="1">
      <p:cViewPr varScale="1">
        <p:scale>
          <a:sx n="106" d="100"/>
          <a:sy n="106" d="100"/>
        </p:scale>
        <p:origin x="76" y="224"/>
      </p:cViewPr>
      <p:guideLst>
        <p:guide pos="3863"/>
        <p:guide orient="horz" pos="1003"/>
        <p:guide orient="horz" pos="1502"/>
        <p:guide orient="horz" pos="3113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24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704"/>
    </p:cViewPr>
  </p:sorterViewPr>
  <p:notesViewPr>
    <p:cSldViewPr snapToGrid="0" showGuides="1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gs" Target="tags/tag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8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yVal>
            <c:numRef>
              <c:f>Sheet1!$A$1:$A$77</c:f>
              <c:numCache>
                <c:formatCode>General</c:formatCode>
                <c:ptCount val="77"/>
                <c:pt idx="0">
                  <c:v>0</c:v>
                </c:pt>
                <c:pt idx="1">
                  <c:v>96</c:v>
                </c:pt>
                <c:pt idx="2">
                  <c:v>183</c:v>
                </c:pt>
                <c:pt idx="3">
                  <c:v>263</c:v>
                </c:pt>
                <c:pt idx="4">
                  <c:v>336</c:v>
                </c:pt>
                <c:pt idx="5">
                  <c:v>401</c:v>
                </c:pt>
                <c:pt idx="6">
                  <c:v>461</c:v>
                </c:pt>
                <c:pt idx="7">
                  <c:v>514</c:v>
                </c:pt>
                <c:pt idx="8">
                  <c:v>563</c:v>
                </c:pt>
                <c:pt idx="9">
                  <c:v>607</c:v>
                </c:pt>
                <c:pt idx="10">
                  <c:v>646</c:v>
                </c:pt>
                <c:pt idx="11">
                  <c:v>682</c:v>
                </c:pt>
                <c:pt idx="12">
                  <c:v>715</c:v>
                </c:pt>
                <c:pt idx="13">
                  <c:v>744</c:v>
                </c:pt>
                <c:pt idx="14">
                  <c:v>771</c:v>
                </c:pt>
                <c:pt idx="15">
                  <c:v>795</c:v>
                </c:pt>
                <c:pt idx="16">
                  <c:v>817</c:v>
                </c:pt>
                <c:pt idx="17">
                  <c:v>836</c:v>
                </c:pt>
                <c:pt idx="18">
                  <c:v>854</c:v>
                </c:pt>
                <c:pt idx="19">
                  <c:v>870</c:v>
                </c:pt>
                <c:pt idx="20">
                  <c:v>885</c:v>
                </c:pt>
                <c:pt idx="21">
                  <c:v>898</c:v>
                </c:pt>
                <c:pt idx="22">
                  <c:v>910</c:v>
                </c:pt>
                <c:pt idx="23">
                  <c:v>921</c:v>
                </c:pt>
                <c:pt idx="24">
                  <c:v>930</c:v>
                </c:pt>
                <c:pt idx="25">
                  <c:v>939</c:v>
                </c:pt>
                <c:pt idx="26">
                  <c:v>947</c:v>
                </c:pt>
                <c:pt idx="27">
                  <c:v>955</c:v>
                </c:pt>
                <c:pt idx="28">
                  <c:v>961</c:v>
                </c:pt>
                <c:pt idx="29">
                  <c:v>967</c:v>
                </c:pt>
                <c:pt idx="30">
                  <c:v>972</c:v>
                </c:pt>
                <c:pt idx="31">
                  <c:v>977</c:v>
                </c:pt>
                <c:pt idx="32">
                  <c:v>982</c:v>
                </c:pt>
                <c:pt idx="33">
                  <c:v>986</c:v>
                </c:pt>
                <c:pt idx="34">
                  <c:v>989</c:v>
                </c:pt>
                <c:pt idx="35">
                  <c:v>992</c:v>
                </c:pt>
                <c:pt idx="36">
                  <c:v>995</c:v>
                </c:pt>
                <c:pt idx="37">
                  <c:v>998</c:v>
                </c:pt>
                <c:pt idx="38">
                  <c:v>1000</c:v>
                </c:pt>
                <c:pt idx="39">
                  <c:v>1002</c:v>
                </c:pt>
                <c:pt idx="40">
                  <c:v>1004</c:v>
                </c:pt>
                <c:pt idx="41">
                  <c:v>1006</c:v>
                </c:pt>
                <c:pt idx="42">
                  <c:v>1008</c:v>
                </c:pt>
                <c:pt idx="43">
                  <c:v>1009</c:v>
                </c:pt>
                <c:pt idx="44">
                  <c:v>1011</c:v>
                </c:pt>
                <c:pt idx="45">
                  <c:v>1012</c:v>
                </c:pt>
                <c:pt idx="46">
                  <c:v>1013</c:v>
                </c:pt>
                <c:pt idx="47">
                  <c:v>1014</c:v>
                </c:pt>
                <c:pt idx="48">
                  <c:v>1015</c:v>
                </c:pt>
                <c:pt idx="49">
                  <c:v>1016</c:v>
                </c:pt>
                <c:pt idx="50">
                  <c:v>1016</c:v>
                </c:pt>
                <c:pt idx="51">
                  <c:v>1017</c:v>
                </c:pt>
                <c:pt idx="52">
                  <c:v>1018</c:v>
                </c:pt>
                <c:pt idx="53">
                  <c:v>1018</c:v>
                </c:pt>
                <c:pt idx="54">
                  <c:v>1019</c:v>
                </c:pt>
                <c:pt idx="55">
                  <c:v>1019</c:v>
                </c:pt>
                <c:pt idx="56">
                  <c:v>1019</c:v>
                </c:pt>
                <c:pt idx="57">
                  <c:v>1020</c:v>
                </c:pt>
                <c:pt idx="58">
                  <c:v>1020</c:v>
                </c:pt>
                <c:pt idx="59">
                  <c:v>1020</c:v>
                </c:pt>
                <c:pt idx="60">
                  <c:v>1021</c:v>
                </c:pt>
                <c:pt idx="61">
                  <c:v>1021</c:v>
                </c:pt>
                <c:pt idx="62">
                  <c:v>1021</c:v>
                </c:pt>
                <c:pt idx="63">
                  <c:v>1021</c:v>
                </c:pt>
                <c:pt idx="64">
                  <c:v>1021</c:v>
                </c:pt>
                <c:pt idx="65">
                  <c:v>1022</c:v>
                </c:pt>
                <c:pt idx="66">
                  <c:v>1022</c:v>
                </c:pt>
                <c:pt idx="67">
                  <c:v>1022</c:v>
                </c:pt>
                <c:pt idx="68">
                  <c:v>1022</c:v>
                </c:pt>
                <c:pt idx="69">
                  <c:v>1022</c:v>
                </c:pt>
                <c:pt idx="70">
                  <c:v>1022</c:v>
                </c:pt>
                <c:pt idx="71">
                  <c:v>1022</c:v>
                </c:pt>
                <c:pt idx="72">
                  <c:v>1022</c:v>
                </c:pt>
                <c:pt idx="73">
                  <c:v>1022</c:v>
                </c:pt>
                <c:pt idx="74">
                  <c:v>1022</c:v>
                </c:pt>
                <c:pt idx="75">
                  <c:v>1022</c:v>
                </c:pt>
                <c:pt idx="76">
                  <c:v>1023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ACA-4102-8A12-D1F4EB9B77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7042207"/>
        <c:axId val="527041791"/>
      </c:scatterChart>
      <c:valAx>
        <c:axId val="527042207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7041791"/>
        <c:crosses val="autoZero"/>
        <c:crossBetween val="midCat"/>
      </c:valAx>
      <c:valAx>
        <c:axId val="527041791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704220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1C66F4-BD47-4B02-80F2-556291CB2118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B666AE3-098D-4DD3-8886-D6C8460CF15E}">
      <dgm:prSet phldrT="[文本]"/>
      <dgm:spPr/>
      <dgm:t>
        <a:bodyPr/>
        <a:lstStyle/>
        <a:p>
          <a:r>
            <a:rPr lang="zh-CN" altLang="en-US" dirty="0"/>
            <a:t>分工</a:t>
          </a:r>
        </a:p>
      </dgm:t>
    </dgm:pt>
    <dgm:pt modelId="{4AF69D9A-11DD-46F9-A5E4-E7B424069C22}" type="parTrans" cxnId="{EF913899-24FF-4544-B025-CD699D8BFCD4}">
      <dgm:prSet/>
      <dgm:spPr/>
      <dgm:t>
        <a:bodyPr/>
        <a:lstStyle/>
        <a:p>
          <a:endParaRPr lang="zh-CN" altLang="en-US"/>
        </a:p>
      </dgm:t>
    </dgm:pt>
    <dgm:pt modelId="{561EC3B6-A55F-4660-ADC3-DC160C35DF8D}" type="sibTrans" cxnId="{EF913899-24FF-4544-B025-CD699D8BFCD4}">
      <dgm:prSet/>
      <dgm:spPr/>
      <dgm:t>
        <a:bodyPr/>
        <a:lstStyle/>
        <a:p>
          <a:endParaRPr lang="zh-CN" altLang="en-US"/>
        </a:p>
      </dgm:t>
    </dgm:pt>
    <dgm:pt modelId="{1E26A0BB-E2F3-4C3E-B656-79E215386399}">
      <dgm:prSet phldrT="[文本]"/>
      <dgm:spPr/>
      <dgm:t>
        <a:bodyPr/>
        <a:lstStyle/>
        <a:p>
          <a:r>
            <a:rPr lang="zh-CN" altLang="en-US" dirty="0"/>
            <a:t>硬件电路</a:t>
          </a:r>
        </a:p>
      </dgm:t>
    </dgm:pt>
    <dgm:pt modelId="{27137A5C-D93E-49CB-B269-DA866EE71580}" type="sibTrans" cxnId="{30A09E48-3C30-404D-B393-474EE4E570EE}">
      <dgm:prSet/>
      <dgm:spPr/>
      <dgm:t>
        <a:bodyPr/>
        <a:lstStyle/>
        <a:p>
          <a:endParaRPr lang="zh-CN" altLang="en-US"/>
        </a:p>
      </dgm:t>
    </dgm:pt>
    <dgm:pt modelId="{B536BB8C-FA32-453C-BDB5-CCACD4A3C353}" type="parTrans" cxnId="{30A09E48-3C30-404D-B393-474EE4E570EE}">
      <dgm:prSet/>
      <dgm:spPr/>
      <dgm:t>
        <a:bodyPr/>
        <a:lstStyle/>
        <a:p>
          <a:endParaRPr lang="zh-CN" altLang="en-US"/>
        </a:p>
      </dgm:t>
    </dgm:pt>
    <dgm:pt modelId="{A688A6D5-0AC6-4FAD-888E-667DFBD94C23}">
      <dgm:prSet phldrT="[文本]"/>
      <dgm:spPr/>
      <dgm:t>
        <a:bodyPr/>
        <a:lstStyle/>
        <a:p>
          <a:r>
            <a:rPr lang="zh-CN" altLang="en-US" dirty="0"/>
            <a:t>软件编程</a:t>
          </a:r>
        </a:p>
      </dgm:t>
    </dgm:pt>
    <dgm:pt modelId="{E02F8F85-8154-405B-B3F2-3B2D99A4C072}" type="parTrans" cxnId="{FF4F045F-E5D3-465F-AA15-95870103BDBC}">
      <dgm:prSet/>
      <dgm:spPr/>
      <dgm:t>
        <a:bodyPr/>
        <a:lstStyle/>
        <a:p>
          <a:endParaRPr lang="zh-CN" altLang="en-US"/>
        </a:p>
      </dgm:t>
    </dgm:pt>
    <dgm:pt modelId="{E42D159F-149C-409C-BE89-BB61D0494076}" type="sibTrans" cxnId="{FF4F045F-E5D3-465F-AA15-95870103BDBC}">
      <dgm:prSet/>
      <dgm:spPr/>
      <dgm:t>
        <a:bodyPr/>
        <a:lstStyle/>
        <a:p>
          <a:endParaRPr lang="zh-CN" altLang="en-US"/>
        </a:p>
      </dgm:t>
    </dgm:pt>
    <dgm:pt modelId="{AC75DA55-99B8-467F-9AFC-268707FB55EF}">
      <dgm:prSet phldrT="[文本]"/>
      <dgm:spPr/>
      <dgm:t>
        <a:bodyPr/>
        <a:lstStyle/>
        <a:p>
          <a:r>
            <a:rPr lang="zh-CN" altLang="en-US" dirty="0"/>
            <a:t>文档，仿真</a:t>
          </a:r>
        </a:p>
      </dgm:t>
    </dgm:pt>
    <dgm:pt modelId="{4FDAA8FA-BD2C-44B7-8FA3-72B651B7F0E6}" type="sibTrans" cxnId="{28DB808E-1054-4ABA-8446-669BE87805F8}">
      <dgm:prSet/>
      <dgm:spPr/>
      <dgm:t>
        <a:bodyPr/>
        <a:lstStyle/>
        <a:p>
          <a:endParaRPr lang="zh-CN" altLang="en-US"/>
        </a:p>
      </dgm:t>
    </dgm:pt>
    <dgm:pt modelId="{96C9E853-C985-4B14-8066-981DB93D037E}" type="parTrans" cxnId="{28DB808E-1054-4ABA-8446-669BE87805F8}">
      <dgm:prSet/>
      <dgm:spPr/>
      <dgm:t>
        <a:bodyPr/>
        <a:lstStyle/>
        <a:p>
          <a:endParaRPr lang="zh-CN" altLang="en-US"/>
        </a:p>
      </dgm:t>
    </dgm:pt>
    <dgm:pt modelId="{E817D321-6033-440C-966F-03E379D5359E}" type="pres">
      <dgm:prSet presAssocID="{EE1C66F4-BD47-4B02-80F2-556291CB211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300E76A-576E-4156-BFD7-16BB9528AFC3}" type="pres">
      <dgm:prSet presAssocID="{0B666AE3-098D-4DD3-8886-D6C8460CF15E}" presName="hierRoot1" presStyleCnt="0">
        <dgm:presLayoutVars>
          <dgm:hierBranch val="init"/>
        </dgm:presLayoutVars>
      </dgm:prSet>
      <dgm:spPr/>
    </dgm:pt>
    <dgm:pt modelId="{A89098D9-3574-4E8C-8354-B6F51EC3709F}" type="pres">
      <dgm:prSet presAssocID="{0B666AE3-098D-4DD3-8886-D6C8460CF15E}" presName="rootComposite1" presStyleCnt="0"/>
      <dgm:spPr/>
    </dgm:pt>
    <dgm:pt modelId="{82F9DEED-AEED-44DE-B42F-FBAE621B9549}" type="pres">
      <dgm:prSet presAssocID="{0B666AE3-098D-4DD3-8886-D6C8460CF15E}" presName="rootText1" presStyleLbl="node0" presStyleIdx="0" presStyleCnt="1">
        <dgm:presLayoutVars>
          <dgm:chPref val="3"/>
        </dgm:presLayoutVars>
      </dgm:prSet>
      <dgm:spPr/>
    </dgm:pt>
    <dgm:pt modelId="{85DE056D-4CA4-4660-AB1B-D96BA50D8B96}" type="pres">
      <dgm:prSet presAssocID="{0B666AE3-098D-4DD3-8886-D6C8460CF15E}" presName="rootConnector1" presStyleLbl="node1" presStyleIdx="0" presStyleCnt="0"/>
      <dgm:spPr/>
    </dgm:pt>
    <dgm:pt modelId="{01CB1865-2D20-4920-BB2B-E3FBFC5340FA}" type="pres">
      <dgm:prSet presAssocID="{0B666AE3-098D-4DD3-8886-D6C8460CF15E}" presName="hierChild2" presStyleCnt="0"/>
      <dgm:spPr/>
    </dgm:pt>
    <dgm:pt modelId="{02AC9F1D-9BA7-46D2-A0B2-92A6A1EF07AA}" type="pres">
      <dgm:prSet presAssocID="{B536BB8C-FA32-453C-BDB5-CCACD4A3C353}" presName="Name64" presStyleLbl="parChTrans1D2" presStyleIdx="0" presStyleCnt="3"/>
      <dgm:spPr/>
    </dgm:pt>
    <dgm:pt modelId="{B6B8D946-1C86-4DC4-B2C9-AFDE324C090D}" type="pres">
      <dgm:prSet presAssocID="{1E26A0BB-E2F3-4C3E-B656-79E215386399}" presName="hierRoot2" presStyleCnt="0">
        <dgm:presLayoutVars>
          <dgm:hierBranch val="init"/>
        </dgm:presLayoutVars>
      </dgm:prSet>
      <dgm:spPr/>
    </dgm:pt>
    <dgm:pt modelId="{2A60F186-C7D8-4107-9628-2853278EA333}" type="pres">
      <dgm:prSet presAssocID="{1E26A0BB-E2F3-4C3E-B656-79E215386399}" presName="rootComposite" presStyleCnt="0"/>
      <dgm:spPr/>
    </dgm:pt>
    <dgm:pt modelId="{E6D5F1A6-AA14-401C-91D2-76E301B393BD}" type="pres">
      <dgm:prSet presAssocID="{1E26A0BB-E2F3-4C3E-B656-79E215386399}" presName="rootText" presStyleLbl="node2" presStyleIdx="0" presStyleCnt="3">
        <dgm:presLayoutVars>
          <dgm:chPref val="3"/>
        </dgm:presLayoutVars>
      </dgm:prSet>
      <dgm:spPr/>
    </dgm:pt>
    <dgm:pt modelId="{8AE6BE9C-A781-4801-98E1-98661FBBB78D}" type="pres">
      <dgm:prSet presAssocID="{1E26A0BB-E2F3-4C3E-B656-79E215386399}" presName="rootConnector" presStyleLbl="node2" presStyleIdx="0" presStyleCnt="3"/>
      <dgm:spPr/>
    </dgm:pt>
    <dgm:pt modelId="{7B623A43-BC0F-4800-B3CD-93FC158631DB}" type="pres">
      <dgm:prSet presAssocID="{1E26A0BB-E2F3-4C3E-B656-79E215386399}" presName="hierChild4" presStyleCnt="0"/>
      <dgm:spPr/>
    </dgm:pt>
    <dgm:pt modelId="{584864C5-110A-4167-98B0-1D2F0E64E3E5}" type="pres">
      <dgm:prSet presAssocID="{1E26A0BB-E2F3-4C3E-B656-79E215386399}" presName="hierChild5" presStyleCnt="0"/>
      <dgm:spPr/>
    </dgm:pt>
    <dgm:pt modelId="{57A182F9-F89C-4F1C-8FBE-28BCB5DCD3B8}" type="pres">
      <dgm:prSet presAssocID="{E02F8F85-8154-405B-B3F2-3B2D99A4C072}" presName="Name64" presStyleLbl="parChTrans1D2" presStyleIdx="1" presStyleCnt="3"/>
      <dgm:spPr/>
    </dgm:pt>
    <dgm:pt modelId="{DE74ADB4-CEEE-469F-B001-332402C1E87E}" type="pres">
      <dgm:prSet presAssocID="{A688A6D5-0AC6-4FAD-888E-667DFBD94C23}" presName="hierRoot2" presStyleCnt="0">
        <dgm:presLayoutVars>
          <dgm:hierBranch val="init"/>
        </dgm:presLayoutVars>
      </dgm:prSet>
      <dgm:spPr/>
    </dgm:pt>
    <dgm:pt modelId="{88C6EB1F-3686-4B62-BC2D-EEFE1C56A11A}" type="pres">
      <dgm:prSet presAssocID="{A688A6D5-0AC6-4FAD-888E-667DFBD94C23}" presName="rootComposite" presStyleCnt="0"/>
      <dgm:spPr/>
    </dgm:pt>
    <dgm:pt modelId="{B65032CE-D2F2-4C98-BF74-4C18B200784C}" type="pres">
      <dgm:prSet presAssocID="{A688A6D5-0AC6-4FAD-888E-667DFBD94C23}" presName="rootText" presStyleLbl="node2" presStyleIdx="1" presStyleCnt="3">
        <dgm:presLayoutVars>
          <dgm:chPref val="3"/>
        </dgm:presLayoutVars>
      </dgm:prSet>
      <dgm:spPr/>
    </dgm:pt>
    <dgm:pt modelId="{2743AD6D-0BAA-4630-B5DC-0A3EEB5B551F}" type="pres">
      <dgm:prSet presAssocID="{A688A6D5-0AC6-4FAD-888E-667DFBD94C23}" presName="rootConnector" presStyleLbl="node2" presStyleIdx="1" presStyleCnt="3"/>
      <dgm:spPr/>
    </dgm:pt>
    <dgm:pt modelId="{23ED92C0-5634-4939-BE42-A140E5B7CC74}" type="pres">
      <dgm:prSet presAssocID="{A688A6D5-0AC6-4FAD-888E-667DFBD94C23}" presName="hierChild4" presStyleCnt="0"/>
      <dgm:spPr/>
    </dgm:pt>
    <dgm:pt modelId="{BFF5422E-0C45-4E96-9BB7-5852F9A9EE4C}" type="pres">
      <dgm:prSet presAssocID="{A688A6D5-0AC6-4FAD-888E-667DFBD94C23}" presName="hierChild5" presStyleCnt="0"/>
      <dgm:spPr/>
    </dgm:pt>
    <dgm:pt modelId="{5C01F881-F7E8-4872-B1FB-936E7863A67F}" type="pres">
      <dgm:prSet presAssocID="{96C9E853-C985-4B14-8066-981DB93D037E}" presName="Name64" presStyleLbl="parChTrans1D2" presStyleIdx="2" presStyleCnt="3"/>
      <dgm:spPr/>
    </dgm:pt>
    <dgm:pt modelId="{3AA2916F-FD15-4E88-B53F-5034E6B30582}" type="pres">
      <dgm:prSet presAssocID="{AC75DA55-99B8-467F-9AFC-268707FB55EF}" presName="hierRoot2" presStyleCnt="0">
        <dgm:presLayoutVars>
          <dgm:hierBranch val="init"/>
        </dgm:presLayoutVars>
      </dgm:prSet>
      <dgm:spPr/>
    </dgm:pt>
    <dgm:pt modelId="{0C59F10E-FB56-4D41-8FD4-6B9775E70C5D}" type="pres">
      <dgm:prSet presAssocID="{AC75DA55-99B8-467F-9AFC-268707FB55EF}" presName="rootComposite" presStyleCnt="0"/>
      <dgm:spPr/>
    </dgm:pt>
    <dgm:pt modelId="{7F53383B-E03D-4767-B8EF-8D0AC33FADFA}" type="pres">
      <dgm:prSet presAssocID="{AC75DA55-99B8-467F-9AFC-268707FB55EF}" presName="rootText" presStyleLbl="node2" presStyleIdx="2" presStyleCnt="3">
        <dgm:presLayoutVars>
          <dgm:chPref val="3"/>
        </dgm:presLayoutVars>
      </dgm:prSet>
      <dgm:spPr/>
    </dgm:pt>
    <dgm:pt modelId="{614820D0-4BF3-49C6-BD5A-43D7FB3D8E2C}" type="pres">
      <dgm:prSet presAssocID="{AC75DA55-99B8-467F-9AFC-268707FB55EF}" presName="rootConnector" presStyleLbl="node2" presStyleIdx="2" presStyleCnt="3"/>
      <dgm:spPr/>
    </dgm:pt>
    <dgm:pt modelId="{7C3C8D33-25B9-480A-8460-747F6FC65A2E}" type="pres">
      <dgm:prSet presAssocID="{AC75DA55-99B8-467F-9AFC-268707FB55EF}" presName="hierChild4" presStyleCnt="0"/>
      <dgm:spPr/>
    </dgm:pt>
    <dgm:pt modelId="{D8CD4BFC-DE88-405E-B805-2D91412305BD}" type="pres">
      <dgm:prSet presAssocID="{AC75DA55-99B8-467F-9AFC-268707FB55EF}" presName="hierChild5" presStyleCnt="0"/>
      <dgm:spPr/>
    </dgm:pt>
    <dgm:pt modelId="{8E5C9301-F762-4E05-8182-EDDA1891331A}" type="pres">
      <dgm:prSet presAssocID="{0B666AE3-098D-4DD3-8886-D6C8460CF15E}" presName="hierChild3" presStyleCnt="0"/>
      <dgm:spPr/>
    </dgm:pt>
  </dgm:ptLst>
  <dgm:cxnLst>
    <dgm:cxn modelId="{CFF08509-3E50-46C2-B345-63EDEDD518AA}" type="presOf" srcId="{0B666AE3-098D-4DD3-8886-D6C8460CF15E}" destId="{85DE056D-4CA4-4660-AB1B-D96BA50D8B96}" srcOrd="1" destOrd="0" presId="urn:microsoft.com/office/officeart/2009/3/layout/HorizontalOrganizationChart"/>
    <dgm:cxn modelId="{76320B14-BF93-4AB6-B55A-13D95F7D937A}" type="presOf" srcId="{96C9E853-C985-4B14-8066-981DB93D037E}" destId="{5C01F881-F7E8-4872-B1FB-936E7863A67F}" srcOrd="0" destOrd="0" presId="urn:microsoft.com/office/officeart/2009/3/layout/HorizontalOrganizationChart"/>
    <dgm:cxn modelId="{B0D33A15-F40F-440A-9346-AC91888EEEF4}" type="presOf" srcId="{1E26A0BB-E2F3-4C3E-B656-79E215386399}" destId="{8AE6BE9C-A781-4801-98E1-98661FBBB78D}" srcOrd="1" destOrd="0" presId="urn:microsoft.com/office/officeart/2009/3/layout/HorizontalOrganizationChart"/>
    <dgm:cxn modelId="{0FE1A822-EE4E-4024-90E1-9768A1ECC068}" type="presOf" srcId="{B536BB8C-FA32-453C-BDB5-CCACD4A3C353}" destId="{02AC9F1D-9BA7-46D2-A0B2-92A6A1EF07AA}" srcOrd="0" destOrd="0" presId="urn:microsoft.com/office/officeart/2009/3/layout/HorizontalOrganizationChart"/>
    <dgm:cxn modelId="{C07BE55B-BE27-4FFA-80CD-574E197EE35E}" type="presOf" srcId="{A688A6D5-0AC6-4FAD-888E-667DFBD94C23}" destId="{B65032CE-D2F2-4C98-BF74-4C18B200784C}" srcOrd="0" destOrd="0" presId="urn:microsoft.com/office/officeart/2009/3/layout/HorizontalOrganizationChart"/>
    <dgm:cxn modelId="{FF4F045F-E5D3-465F-AA15-95870103BDBC}" srcId="{0B666AE3-098D-4DD3-8886-D6C8460CF15E}" destId="{A688A6D5-0AC6-4FAD-888E-667DFBD94C23}" srcOrd="1" destOrd="0" parTransId="{E02F8F85-8154-405B-B3F2-3B2D99A4C072}" sibTransId="{E42D159F-149C-409C-BE89-BB61D0494076}"/>
    <dgm:cxn modelId="{40304344-CE17-4768-B414-2769F663DB0D}" type="presOf" srcId="{A688A6D5-0AC6-4FAD-888E-667DFBD94C23}" destId="{2743AD6D-0BAA-4630-B5DC-0A3EEB5B551F}" srcOrd="1" destOrd="0" presId="urn:microsoft.com/office/officeart/2009/3/layout/HorizontalOrganizationChart"/>
    <dgm:cxn modelId="{30A09E48-3C30-404D-B393-474EE4E570EE}" srcId="{0B666AE3-098D-4DD3-8886-D6C8460CF15E}" destId="{1E26A0BB-E2F3-4C3E-B656-79E215386399}" srcOrd="0" destOrd="0" parTransId="{B536BB8C-FA32-453C-BDB5-CCACD4A3C353}" sibTransId="{27137A5C-D93E-49CB-B269-DA866EE71580}"/>
    <dgm:cxn modelId="{D40EE67B-677B-44DE-B99B-30DE91F01CEA}" type="presOf" srcId="{1E26A0BB-E2F3-4C3E-B656-79E215386399}" destId="{E6D5F1A6-AA14-401C-91D2-76E301B393BD}" srcOrd="0" destOrd="0" presId="urn:microsoft.com/office/officeart/2009/3/layout/HorizontalOrganizationChart"/>
    <dgm:cxn modelId="{2143AC8C-7EEF-45B2-A50E-A2E4DCE73E39}" type="presOf" srcId="{EE1C66F4-BD47-4B02-80F2-556291CB2118}" destId="{E817D321-6033-440C-966F-03E379D5359E}" srcOrd="0" destOrd="0" presId="urn:microsoft.com/office/officeart/2009/3/layout/HorizontalOrganizationChart"/>
    <dgm:cxn modelId="{11C7738E-644D-4D9C-A6B3-2506897789E8}" type="presOf" srcId="{E02F8F85-8154-405B-B3F2-3B2D99A4C072}" destId="{57A182F9-F89C-4F1C-8FBE-28BCB5DCD3B8}" srcOrd="0" destOrd="0" presId="urn:microsoft.com/office/officeart/2009/3/layout/HorizontalOrganizationChart"/>
    <dgm:cxn modelId="{28DB808E-1054-4ABA-8446-669BE87805F8}" srcId="{0B666AE3-098D-4DD3-8886-D6C8460CF15E}" destId="{AC75DA55-99B8-467F-9AFC-268707FB55EF}" srcOrd="2" destOrd="0" parTransId="{96C9E853-C985-4B14-8066-981DB93D037E}" sibTransId="{4FDAA8FA-BD2C-44B7-8FA3-72B651B7F0E6}"/>
    <dgm:cxn modelId="{EF913899-24FF-4544-B025-CD699D8BFCD4}" srcId="{EE1C66F4-BD47-4B02-80F2-556291CB2118}" destId="{0B666AE3-098D-4DD3-8886-D6C8460CF15E}" srcOrd="0" destOrd="0" parTransId="{4AF69D9A-11DD-46F9-A5E4-E7B424069C22}" sibTransId="{561EC3B6-A55F-4660-ADC3-DC160C35DF8D}"/>
    <dgm:cxn modelId="{FF20239F-4FC3-4FDD-9236-E6CF3F3E3AFB}" type="presOf" srcId="{0B666AE3-098D-4DD3-8886-D6C8460CF15E}" destId="{82F9DEED-AEED-44DE-B42F-FBAE621B9549}" srcOrd="0" destOrd="0" presId="urn:microsoft.com/office/officeart/2009/3/layout/HorizontalOrganizationChart"/>
    <dgm:cxn modelId="{E26914C5-AB12-4FA9-B65D-6D3AAB90BB2C}" type="presOf" srcId="{AC75DA55-99B8-467F-9AFC-268707FB55EF}" destId="{7F53383B-E03D-4767-B8EF-8D0AC33FADFA}" srcOrd="0" destOrd="0" presId="urn:microsoft.com/office/officeart/2009/3/layout/HorizontalOrganizationChart"/>
    <dgm:cxn modelId="{E41EBEFB-1D5C-41B4-B3C4-C71BFD4A5221}" type="presOf" srcId="{AC75DA55-99B8-467F-9AFC-268707FB55EF}" destId="{614820D0-4BF3-49C6-BD5A-43D7FB3D8E2C}" srcOrd="1" destOrd="0" presId="urn:microsoft.com/office/officeart/2009/3/layout/HorizontalOrganizationChart"/>
    <dgm:cxn modelId="{F4F8F04A-5A98-46B0-A732-9921EC518A8E}" type="presParOf" srcId="{E817D321-6033-440C-966F-03E379D5359E}" destId="{6300E76A-576E-4156-BFD7-16BB9528AFC3}" srcOrd="0" destOrd="0" presId="urn:microsoft.com/office/officeart/2009/3/layout/HorizontalOrganizationChart"/>
    <dgm:cxn modelId="{E31AB32E-CA70-4343-8E10-2C0B2941AC43}" type="presParOf" srcId="{6300E76A-576E-4156-BFD7-16BB9528AFC3}" destId="{A89098D9-3574-4E8C-8354-B6F51EC3709F}" srcOrd="0" destOrd="0" presId="urn:microsoft.com/office/officeart/2009/3/layout/HorizontalOrganizationChart"/>
    <dgm:cxn modelId="{C21F262A-4FDF-46F2-9AE9-62F907659432}" type="presParOf" srcId="{A89098D9-3574-4E8C-8354-B6F51EC3709F}" destId="{82F9DEED-AEED-44DE-B42F-FBAE621B9549}" srcOrd="0" destOrd="0" presId="urn:microsoft.com/office/officeart/2009/3/layout/HorizontalOrganizationChart"/>
    <dgm:cxn modelId="{B8FBE069-F3A5-4481-A53D-583D362A1492}" type="presParOf" srcId="{A89098D9-3574-4E8C-8354-B6F51EC3709F}" destId="{85DE056D-4CA4-4660-AB1B-D96BA50D8B96}" srcOrd="1" destOrd="0" presId="urn:microsoft.com/office/officeart/2009/3/layout/HorizontalOrganizationChart"/>
    <dgm:cxn modelId="{09130B20-34E5-4AE7-946B-4C2058F08630}" type="presParOf" srcId="{6300E76A-576E-4156-BFD7-16BB9528AFC3}" destId="{01CB1865-2D20-4920-BB2B-E3FBFC5340FA}" srcOrd="1" destOrd="0" presId="urn:microsoft.com/office/officeart/2009/3/layout/HorizontalOrganizationChart"/>
    <dgm:cxn modelId="{D756C7E2-3295-4D37-9889-D0284D8F771F}" type="presParOf" srcId="{01CB1865-2D20-4920-BB2B-E3FBFC5340FA}" destId="{02AC9F1D-9BA7-46D2-A0B2-92A6A1EF07AA}" srcOrd="0" destOrd="0" presId="urn:microsoft.com/office/officeart/2009/3/layout/HorizontalOrganizationChart"/>
    <dgm:cxn modelId="{898CBA68-F866-4604-9D57-FB1814D081E3}" type="presParOf" srcId="{01CB1865-2D20-4920-BB2B-E3FBFC5340FA}" destId="{B6B8D946-1C86-4DC4-B2C9-AFDE324C090D}" srcOrd="1" destOrd="0" presId="urn:microsoft.com/office/officeart/2009/3/layout/HorizontalOrganizationChart"/>
    <dgm:cxn modelId="{F24EE3B3-4709-4415-8325-9E332C6F4B35}" type="presParOf" srcId="{B6B8D946-1C86-4DC4-B2C9-AFDE324C090D}" destId="{2A60F186-C7D8-4107-9628-2853278EA333}" srcOrd="0" destOrd="0" presId="urn:microsoft.com/office/officeart/2009/3/layout/HorizontalOrganizationChart"/>
    <dgm:cxn modelId="{61D5C295-4602-4175-BF2C-32690C9463CF}" type="presParOf" srcId="{2A60F186-C7D8-4107-9628-2853278EA333}" destId="{E6D5F1A6-AA14-401C-91D2-76E301B393BD}" srcOrd="0" destOrd="0" presId="urn:microsoft.com/office/officeart/2009/3/layout/HorizontalOrganizationChart"/>
    <dgm:cxn modelId="{6CECD734-8C36-4C00-8B07-2C7C55B47497}" type="presParOf" srcId="{2A60F186-C7D8-4107-9628-2853278EA333}" destId="{8AE6BE9C-A781-4801-98E1-98661FBBB78D}" srcOrd="1" destOrd="0" presId="urn:microsoft.com/office/officeart/2009/3/layout/HorizontalOrganizationChart"/>
    <dgm:cxn modelId="{4F53FC93-959E-4B81-A5D0-00E57DEEE042}" type="presParOf" srcId="{B6B8D946-1C86-4DC4-B2C9-AFDE324C090D}" destId="{7B623A43-BC0F-4800-B3CD-93FC158631DB}" srcOrd="1" destOrd="0" presId="urn:microsoft.com/office/officeart/2009/3/layout/HorizontalOrganizationChart"/>
    <dgm:cxn modelId="{46E50097-36F7-48C8-AD07-7E373795E113}" type="presParOf" srcId="{B6B8D946-1C86-4DC4-B2C9-AFDE324C090D}" destId="{584864C5-110A-4167-98B0-1D2F0E64E3E5}" srcOrd="2" destOrd="0" presId="urn:microsoft.com/office/officeart/2009/3/layout/HorizontalOrganizationChart"/>
    <dgm:cxn modelId="{1C72C77F-5A01-4C09-ABF7-A9B6C7A5BC83}" type="presParOf" srcId="{01CB1865-2D20-4920-BB2B-E3FBFC5340FA}" destId="{57A182F9-F89C-4F1C-8FBE-28BCB5DCD3B8}" srcOrd="2" destOrd="0" presId="urn:microsoft.com/office/officeart/2009/3/layout/HorizontalOrganizationChart"/>
    <dgm:cxn modelId="{0C4939CC-2EE0-4976-A3C1-F570DC97399B}" type="presParOf" srcId="{01CB1865-2D20-4920-BB2B-E3FBFC5340FA}" destId="{DE74ADB4-CEEE-469F-B001-332402C1E87E}" srcOrd="3" destOrd="0" presId="urn:microsoft.com/office/officeart/2009/3/layout/HorizontalOrganizationChart"/>
    <dgm:cxn modelId="{16CBB121-5572-4C5F-8A34-6D88B9D87AB3}" type="presParOf" srcId="{DE74ADB4-CEEE-469F-B001-332402C1E87E}" destId="{88C6EB1F-3686-4B62-BC2D-EEFE1C56A11A}" srcOrd="0" destOrd="0" presId="urn:microsoft.com/office/officeart/2009/3/layout/HorizontalOrganizationChart"/>
    <dgm:cxn modelId="{18D4F850-2C71-4F51-AED8-6D1EB0A29BF7}" type="presParOf" srcId="{88C6EB1F-3686-4B62-BC2D-EEFE1C56A11A}" destId="{B65032CE-D2F2-4C98-BF74-4C18B200784C}" srcOrd="0" destOrd="0" presId="urn:microsoft.com/office/officeart/2009/3/layout/HorizontalOrganizationChart"/>
    <dgm:cxn modelId="{FF28D19E-E243-487C-A12C-0E382CEEC5FA}" type="presParOf" srcId="{88C6EB1F-3686-4B62-BC2D-EEFE1C56A11A}" destId="{2743AD6D-0BAA-4630-B5DC-0A3EEB5B551F}" srcOrd="1" destOrd="0" presId="urn:microsoft.com/office/officeart/2009/3/layout/HorizontalOrganizationChart"/>
    <dgm:cxn modelId="{970CD20C-8106-45FC-9C8A-B73F350DBE41}" type="presParOf" srcId="{DE74ADB4-CEEE-469F-B001-332402C1E87E}" destId="{23ED92C0-5634-4939-BE42-A140E5B7CC74}" srcOrd="1" destOrd="0" presId="urn:microsoft.com/office/officeart/2009/3/layout/HorizontalOrganizationChart"/>
    <dgm:cxn modelId="{2DD6B613-A243-4F57-9FF2-6F41ABB07283}" type="presParOf" srcId="{DE74ADB4-CEEE-469F-B001-332402C1E87E}" destId="{BFF5422E-0C45-4E96-9BB7-5852F9A9EE4C}" srcOrd="2" destOrd="0" presId="urn:microsoft.com/office/officeart/2009/3/layout/HorizontalOrganizationChart"/>
    <dgm:cxn modelId="{3FAC31C8-1222-4AEB-BECE-8A7506D7B237}" type="presParOf" srcId="{01CB1865-2D20-4920-BB2B-E3FBFC5340FA}" destId="{5C01F881-F7E8-4872-B1FB-936E7863A67F}" srcOrd="4" destOrd="0" presId="urn:microsoft.com/office/officeart/2009/3/layout/HorizontalOrganizationChart"/>
    <dgm:cxn modelId="{EAB2F96B-00E3-4564-957B-274F3AF15ABD}" type="presParOf" srcId="{01CB1865-2D20-4920-BB2B-E3FBFC5340FA}" destId="{3AA2916F-FD15-4E88-B53F-5034E6B30582}" srcOrd="5" destOrd="0" presId="urn:microsoft.com/office/officeart/2009/3/layout/HorizontalOrganizationChart"/>
    <dgm:cxn modelId="{0E79BAE0-4319-4A7C-8762-571C0CD446C0}" type="presParOf" srcId="{3AA2916F-FD15-4E88-B53F-5034E6B30582}" destId="{0C59F10E-FB56-4D41-8FD4-6B9775E70C5D}" srcOrd="0" destOrd="0" presId="urn:microsoft.com/office/officeart/2009/3/layout/HorizontalOrganizationChart"/>
    <dgm:cxn modelId="{9CFE5D23-1643-49A4-8600-A49B1B90E5B8}" type="presParOf" srcId="{0C59F10E-FB56-4D41-8FD4-6B9775E70C5D}" destId="{7F53383B-E03D-4767-B8EF-8D0AC33FADFA}" srcOrd="0" destOrd="0" presId="urn:microsoft.com/office/officeart/2009/3/layout/HorizontalOrganizationChart"/>
    <dgm:cxn modelId="{206FB5D9-9AFA-410F-A019-F372D35EA0CE}" type="presParOf" srcId="{0C59F10E-FB56-4D41-8FD4-6B9775E70C5D}" destId="{614820D0-4BF3-49C6-BD5A-43D7FB3D8E2C}" srcOrd="1" destOrd="0" presId="urn:microsoft.com/office/officeart/2009/3/layout/HorizontalOrganizationChart"/>
    <dgm:cxn modelId="{51B55DDC-FB75-4999-81C2-FE9DCEDCA34D}" type="presParOf" srcId="{3AA2916F-FD15-4E88-B53F-5034E6B30582}" destId="{7C3C8D33-25B9-480A-8460-747F6FC65A2E}" srcOrd="1" destOrd="0" presId="urn:microsoft.com/office/officeart/2009/3/layout/HorizontalOrganizationChart"/>
    <dgm:cxn modelId="{63BBEB2C-93A5-4012-AC0B-A52035C985D1}" type="presParOf" srcId="{3AA2916F-FD15-4E88-B53F-5034E6B30582}" destId="{D8CD4BFC-DE88-405E-B805-2D91412305BD}" srcOrd="2" destOrd="0" presId="urn:microsoft.com/office/officeart/2009/3/layout/HorizontalOrganizationChart"/>
    <dgm:cxn modelId="{C8FE4E9D-CB9F-486D-8A29-5DFC0F5255FE}" type="presParOf" srcId="{6300E76A-576E-4156-BFD7-16BB9528AFC3}" destId="{8E5C9301-F762-4E05-8182-EDDA1891331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01F881-F7E8-4872-B1FB-936E7863A67F}">
      <dsp:nvSpPr>
        <dsp:cNvPr id="0" name=""/>
        <dsp:cNvSpPr/>
      </dsp:nvSpPr>
      <dsp:spPr>
        <a:xfrm>
          <a:off x="3533610" y="2432603"/>
          <a:ext cx="705962" cy="15178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2981" y="0"/>
              </a:lnTo>
              <a:lnTo>
                <a:pt x="352981" y="1517820"/>
              </a:lnTo>
              <a:lnTo>
                <a:pt x="705962" y="15178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182F9-F89C-4F1C-8FBE-28BCB5DCD3B8}">
      <dsp:nvSpPr>
        <dsp:cNvPr id="0" name=""/>
        <dsp:cNvSpPr/>
      </dsp:nvSpPr>
      <dsp:spPr>
        <a:xfrm>
          <a:off x="3533610" y="2386883"/>
          <a:ext cx="7059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05962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AC9F1D-9BA7-46D2-A0B2-92A6A1EF07AA}">
      <dsp:nvSpPr>
        <dsp:cNvPr id="0" name=""/>
        <dsp:cNvSpPr/>
      </dsp:nvSpPr>
      <dsp:spPr>
        <a:xfrm>
          <a:off x="3533610" y="914783"/>
          <a:ext cx="705962" cy="1517820"/>
        </a:xfrm>
        <a:custGeom>
          <a:avLst/>
          <a:gdLst/>
          <a:ahLst/>
          <a:cxnLst/>
          <a:rect l="0" t="0" r="0" b="0"/>
          <a:pathLst>
            <a:path>
              <a:moveTo>
                <a:pt x="0" y="1517820"/>
              </a:moveTo>
              <a:lnTo>
                <a:pt x="352981" y="1517820"/>
              </a:lnTo>
              <a:lnTo>
                <a:pt x="352981" y="0"/>
              </a:lnTo>
              <a:lnTo>
                <a:pt x="70596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F9DEED-AEED-44DE-B42F-FBAE621B9549}">
      <dsp:nvSpPr>
        <dsp:cNvPr id="0" name=""/>
        <dsp:cNvSpPr/>
      </dsp:nvSpPr>
      <dsp:spPr>
        <a:xfrm>
          <a:off x="3795" y="1894306"/>
          <a:ext cx="3529814" cy="10765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 dirty="0"/>
            <a:t>分工</a:t>
          </a:r>
        </a:p>
      </dsp:txBody>
      <dsp:txXfrm>
        <a:off x="3795" y="1894306"/>
        <a:ext cx="3529814" cy="1076593"/>
      </dsp:txXfrm>
    </dsp:sp>
    <dsp:sp modelId="{E6D5F1A6-AA14-401C-91D2-76E301B393BD}">
      <dsp:nvSpPr>
        <dsp:cNvPr id="0" name=""/>
        <dsp:cNvSpPr/>
      </dsp:nvSpPr>
      <dsp:spPr>
        <a:xfrm>
          <a:off x="4239572" y="376486"/>
          <a:ext cx="3529814" cy="10765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 dirty="0"/>
            <a:t>硬件电路</a:t>
          </a:r>
        </a:p>
      </dsp:txBody>
      <dsp:txXfrm>
        <a:off x="4239572" y="376486"/>
        <a:ext cx="3529814" cy="1076593"/>
      </dsp:txXfrm>
    </dsp:sp>
    <dsp:sp modelId="{B65032CE-D2F2-4C98-BF74-4C18B200784C}">
      <dsp:nvSpPr>
        <dsp:cNvPr id="0" name=""/>
        <dsp:cNvSpPr/>
      </dsp:nvSpPr>
      <dsp:spPr>
        <a:xfrm>
          <a:off x="4239572" y="1894306"/>
          <a:ext cx="3529814" cy="10765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 dirty="0"/>
            <a:t>软件编程</a:t>
          </a:r>
        </a:p>
      </dsp:txBody>
      <dsp:txXfrm>
        <a:off x="4239572" y="1894306"/>
        <a:ext cx="3529814" cy="1076593"/>
      </dsp:txXfrm>
    </dsp:sp>
    <dsp:sp modelId="{7F53383B-E03D-4767-B8EF-8D0AC33FADFA}">
      <dsp:nvSpPr>
        <dsp:cNvPr id="0" name=""/>
        <dsp:cNvSpPr/>
      </dsp:nvSpPr>
      <dsp:spPr>
        <a:xfrm>
          <a:off x="4239572" y="3412127"/>
          <a:ext cx="3529814" cy="10765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 dirty="0"/>
            <a:t>文档，仿真</a:t>
          </a:r>
        </a:p>
      </dsp:txBody>
      <dsp:txXfrm>
        <a:off x="4239572" y="3412127"/>
        <a:ext cx="3529814" cy="10765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08DB251-D803-4475-8281-4947A89E79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6218A5-2289-4813-A341-6263B16CBA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2023/12/14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7CE9A9-1C60-4F0A-AA63-4467F58DE8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1EA911-14C2-4254-9079-FD9EC1C139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418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64.32161" units="1/cm"/>
          <inkml:channelProperty channel="Y" name="resolution" value="64.28571" units="1/cm"/>
          <inkml:channelProperty channel="T" name="resolution" value="1" units="1/dev"/>
        </inkml:channelProperties>
      </inkml:inkSource>
      <inkml:timestamp xml:id="ts0" timeString="2022-12-12T10:24:34.4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22163 5874 0,'0'53'63,"0"-9"-63,0 0 15,0-9 1,0 80 0,0-18 15,0-71-31,0 1 15,0-1-15,0 1 0,0-1 16,0 9 0,0-8-16,0 35 31,0-10-15,0-43-1,0 0-15,0 18 16,0-10-16,0-8 15,0 35 32,0-26-47,0-9 16,0 8 0</inkml:trace>
  <inkml:trace contextRef="#ctx0" brushRef="#br0" timeOffset="791.95">21943 6879 0,'0'18'32,"0"44"-32,0-1 15,0 1-15,0 9 16,0-10-16,0 1 15,0 0-15,0 0 16,0 8-16,0-43 16,0-1-16,0 0 15,0 1-15,0-18 16,0 8 0</inkml:trace>
  <inkml:trace contextRef="#ctx0" brushRef="#br0" timeOffset="1919.68">21978 6800 0,'9'0'47,"17"0"-32,1 0 1,17 9-16,0-9 0,-18 0 16,19 0-16,-19 0 15,9 17-15,-8-17 16,17 0-16,-18 0 15,1 0-15,17 0 16,0 0 0,-18 0-16,1 0 0,8 0 15,-26 0 1,0 0 31,8 0-32,-17-9 32,0 18 0,-8 18-31,-10 34-16,18-16 15,0 43 1,0-44-16,0 18 0,0-18 16,9 0-16,-9 0 15,0-9 1,17 36-16,-17-45 16,0-17-16,0 17 15,9-8-15,-9-9 16,0 17-16,18 1 31,-18-10-15,0-8-1,9 0 1,-9 9 15,0-9 16</inkml:trace>
  <inkml:trace contextRef="#ctx0" brushRef="#br0" timeOffset="2775.79">22049 7682 0,'17'0'63,"36"9"-63,-9-9 15,0 0-15,89 17 32,-63-17-32,-26 0 15,-17 0 1,17 0-16,-18 18 0,-8-18 16,0 0-16,8 0 15,-8 0 1,-9 0-16,17 0 15,-17 0-15,8 0 16,-8 0-16,0 0 16,9 0-1,-9 0 1,-1 0 15</inkml:trace>
  <inkml:trace contextRef="#ctx0" brushRef="#br0" timeOffset="3776.03">22313 7761 0,'0'35'16,"0"-8"-16,0 17 16,0 18-16,0-1 15,0 10-15,0-9 16,0 17-16,0-8 16,0 52-1,0-17 1,0-53-16,0-9 15,0-18 1,0 19-16,0-19 0,18 0 16,-18 1-16,0-1 15,0 1-15,0-10 16,0-8 0,9 0-16,-9 9 0,0-9 31</inkml:trace>
  <inkml:trace contextRef="#ctx0" brushRef="#br0" timeOffset="4856.86">22084 9022 0,'0'36'31,"0"25"-15,0 45-1,0-44-15,0 0 16,0 8-16,0-8 16,0-36-16,18 1 15,-18 17-15,0-18 16,8 27 0,1-26 15,-9-18-31,0-1 15,18 10-15,-18-9 0,0 0 16,9 8-16,-1-17 78</inkml:trace>
  <inkml:trace contextRef="#ctx0" brushRef="#br0" timeOffset="6113.13">22137 8943 0,'26'9'93,"18"-9"-93,-17 0 16,-1 0-16,18 0 16,-17 0-16,8 0 15,-8 0-15,-1 0 16,-17 0-16,17 0 16,-17 0-1,9 0 1,-9 0-1,17 0-15,-17 0 16,8 0-16,-8 0 16,0 0-16,9 0 15,-9 0-15,-1 0 16,10 17 0,-9-17-16,44 18 15,-44-18 1,8 0-1,-17 18 126,0 35-141,0 8 16,0 45-1,0-35-15,0-27 16,0 0-16,0 0 16,0 0-16,0 0 15,0-17-15,0-1 16,0-8-16,0-9 15,0-1-15,0 10 16,0-9-16,0 17 16,0-17-16,0 9 15,0-9-15,0 8 16,0-8-16,0 0 31,0 8 32,-9-8-16,9 0-32</inkml:trace>
  <inkml:trace contextRef="#ctx0" brushRef="#br0" timeOffset="7177.23">22102 9816 0,'52'0'125,"1"18"-125,-26-18 16,17 0-16,-18 8 16,-8-8-16,0 0 15,8 0-15,9 18 16,-26-18-16,18 0 15,-19 0-15,19 0 16,-18 0 0,8 0-1,-8 0-15,9 0 16,-9 0 0,-1 0-1,10 0-15,-9 0 31,0 0 16</inkml:trace>
  <inkml:trace contextRef="#ctx0" brushRef="#br0" timeOffset="8855.75">22384 9940 0,'-18'0'62,"9"17"-31,9 27-15,0 0-16,0 0 16,0 1-16,0-1 15,0 0-15,-17 9 16,17-27-16,0 1 16,0-1-16,0 0 15,0 1-15,0-1 16,0 1-16,0-9 15,0 8-15,0 0 16,0 1-16,0-18 16,0 0-16,0 17 15,0-8 1,0-10-16,0 1 0,0 9 16,0-9-16,0 8 15,0-8-15,0 0 16,0 9-16,0-10 15,0 1-15,0 18 32,0-18-32,0 8 0,0-8 15,8 9 1,-8-10-16,0 1 0,0 9 16,0-9-1,0 0-15,0 8 16,0 1-1,0-1-15,0-8 16,0 9 0,0-9-1,0 0 1,0 8 0,0-8-1,0 0 1,9-9-16,-9 17 15,0-8 1</inkml:trace>
  <inkml:trace contextRef="#ctx0" brushRef="#br0" timeOffset="11399.66">23389 6994 0,'27'0'62,"34"0"-46,-34 0-16,17 0 15,-18 9 1,1-9-16,-10 0 0,-8 0 16,-9 8-16,9-8 31,35 53-16,-17-17 1,-10-10-16,1 18 16,-9 0-16,-9 9 15,17-9-15,-17 0 16,0 9 0,-26 0 15,8-44-31,-8 0 15,17 9-15,-17-10 16,17 10-16,-9-18 16,-8 9-16,8-9 31,0 0-15,10 0-1,-1 0 1,-9 0-16,9 0 15,9-18-15</inkml:trace>
  <inkml:trace contextRef="#ctx0" brushRef="#br0" timeOffset="11840.42">23495 7144 0,'0'44'16,"0"44"-16,0 0 15,0 27 1,0-27-16,0 0 0,0-26 16,0 0-16,0-18 15,0-18-15,0 1 16,0-1-16,0-8 16,0-9-16,0 17 15,0-17-15,0 9 16,0-10-16,0 10 31,18-27 32</inkml:trace>
  <inkml:trace contextRef="#ctx0" brushRef="#br0" timeOffset="12304.54">23539 7655 0,'18'0'0,"-9"0"15,-1 0-15,19 0 16,-1 0-1,-8 18-15,-9-9 16,17 8-16,-8-8 16,8 18-16,1-10 15,-10 10-15,-8-18 16,0 8-16,9-8 16,-10 0-16,1-9 15,9 0 1,-18 17-16,9-17 15,0 0 1,8 0-16,-8 0 16,9 9-1</inkml:trace>
  <inkml:trace contextRef="#ctx0" brushRef="#br0" timeOffset="13129.02">24121 7814 0,'-9'26'62,"9"19"-46,0-19-16,0 1 16,0-1-16,0 9 15,9-26-15,-9 0 16,9 9-16,0-10 16,8-8-1,-17 9 1,9-9-1,0 0 1,9 0 15,-9 0-31,8 0 16,-8-9-16,0-8 16,8 8-16,-8 0 15,0-9-15,-9 10 16,0-19-16,0 18 15,0-8-15,0 8 16,0-9-16,0 1 16,0-1-16,0 9 15,-18-17-15,18 8 16,-8 9-16,-1 0 16,-9 9-1,18-17 1,-9 17 93</inkml:trace>
  <inkml:trace contextRef="#ctx0" brushRef="#br0" timeOffset="14184.23">23530 9155 0,'0'-9'16,"27"9"-16,-10-18 15,10 18-15,-1-9 16,1-8-16,-1 17 15,1 0-15,-10 0 16,-8 0-16,0 0 16,9 0-1,-10 0-15,10 0 16,0 0-16,8 0 16,-8 0-16,-9 0 15,8 0 1,-8 8 15,0 1-15,9 18-16,-10-1 15,-8 1 1,0-1-16,18 9 0,-18 10 16,0-19-16,0 18 15,0-17-15,-9-1 16,0 27-16,-8-44 15,17 0 1,-9 8-16,0-8 0,-9 0 16,-8 8-16,17-17 15,-9 0 1,10 0-16,8 9 0,-9-9 16,-9 0-16,9 0 15,1 0 1,-10 0-1,9 0 1,0 0-16,9-9 16,-17-17-16,17-9 15,-18-9-15</inkml:trace>
  <inkml:trace contextRef="#ctx0" brushRef="#br0" timeOffset="14639.71">23601 9128 0,'0'9'15,"0"26"-15,0 9 16,0 0-16,0 18 15,0 0-15,9 8 16,-9-25-16,0 16 16,0-17-16,0-17 15,0 17-15,0 0 16,0-18 0,0 19-16,0-10 15,0-9-15,0 1 16,0 17-16,0-35 15,0 8-15,0 1 16,0 0 0,0-10-16,0 10 31</inkml:trace>
  <inkml:trace contextRef="#ctx0" brushRef="#br0" timeOffset="15177.97">23654 9604 0,'17'0'31,"-8"9"-31,35 18 16,0 17-16,9-9 16,-9 9-16,9-9 15,-26 9-15,8-26 16,-26 9-1,9-27-15,-10 17 0,1-17 16,9 0 0,-18 9-1,9-9 1,-1 0 0,10 0 15,-18 9-31,9-9 15,17 18-15,-8-10 16,-9 10 0,0-18-1</inkml:trace>
  <inkml:trace contextRef="#ctx0" brushRef="#br0" timeOffset="15882.06">24148 9719 0,'8'0'16,"10"0"-16,-9 0 16,0 0-16,8 0 15,-8 0 1,18 18-16,-10-10 0,-8 1 15,0 18 1,9 8-16,8-9 0,-8 1 16,-1 26-16,1-9 15,8-18-15,-8 27 16,-18-26 0,18 17-16,-9-18 0,-9 1 15,17 8-15,-17-26 16,0 0-16,0 8 15,9-8 1,-9 0-16,18-9 78,8-26-62,-8-45-16,8 45 15</inkml:trace>
  <inkml:trace contextRef="#ctx0" brushRef="#br0" timeOffset="16537.26">24633 9737 0,'-9'0'16,"-18"0"-1,19 8-15,-28 28 16,10-10-16,-9 18 16,-9-8-16,17-10 15,-8 27-15,17-27 16,-26 10 0,18-10-16,8 1 0,-9 8 15,10-26-15,-10 17 16,19-8-1,-10-9-15,18-1 32,-9-8 61,9 18-77,0-9 15,-9-9 47</inkml:trace>
  <inkml:trace contextRef="#ctx0" brushRef="#br0" timeOffset="20420.55">24377 7400 0,'0'0'0,"18"0"0,8 0 16,1 0-1,-1 0-15,18 0 0,-17 0 16,17 0-16,-18 0 16,1 0-16,-1 0 31,0 8-31,1-8 16,-18 0-16,0 0 15,8 0-15,-8 0 16,9 0-1,-10 0 1</inkml:trace>
  <inkml:trace contextRef="#ctx0" brushRef="#br0" timeOffset="21032.68">24483 7594 0,'17'8'31,"10"-8"-31,17 0 16,-18 0-16,19 0 15,34 0 1,-61 0 0,8 0-16,-17 0 15,0 0-15,8 0 16,-8 0-16,0 0 16,9 0-1,-10 0 1,1 0-1,9 0 1,-9 0-16</inkml:trace>
  <inkml:trace contextRef="#ctx0" brushRef="#br0" timeOffset="24447.6">25347 7047 0,'-26'0'0,"-18"17"16,8 19-16,10-28 15,-1 28-15,-8 8 16,9-9-16,-10-8 16,19 17-16,-27 62 31,17-1-16,27-61 1,-18-17-16,18 17 16,0 0-16,0 0 15,0 9-15,0-26 16,9 70 0,9-36 15,-9-34-31,8-18 15,-17 8-15,9-8 0,9 0 16,-18 9-16,9-18 16,-1 0-1,10 0 1,-9 0 0,0 0-1,8 0 1,-8-9-16,9-18 15,26-26 1,-35 18-16,-9-9 16,17 17-1,-17 1-15,0 0 0,0-1 16,0 1 0,0 8-16,0 9 0,0-8 15,0 8-15,0 0 16,0-9-1,-17 18 1,8 0 93,-9 0-93,10 0-16,8 9 16,-9 0-16,-9-9 15,18 9 1,-9-9-16,9 17 16,-9-17-16,9 9 31,-17-9-16,8 18 32,0-18-15,9 9 30</inkml:trace>
  <inkml:trace contextRef="#ctx0" brushRef="#br0" timeOffset="25312.34">25497 7426 0,'-18'0'0,"10"9"15,-10 26-15,9 0 16,9-8-16,0-1 16,-18 18-16,18-17 15,0-1-15,0-8 16,0-9-16,0 0 15,0 8-15,0-8 16,0 0 0,18-9-16,-9 17 15,17-17 1,-17 9 0,9-9-16,-9 0 15,-1 0 1,10 0-1,-9-17-15,9-10 16,-10 1-16,10-1 16,-18 1-16,0-1 15,0-17-15,0 18 16,-9-9-16,0 8 16,-8 18-16,8-17 15,-9 8-15,18 9 16,-9 1-16,1-10 15,-10 9 1,18-9-16,-9 18 16,0 0-1,9-8-15,-17 8 125</inkml:trace>
  <inkml:trace contextRef="#ctx0" brushRef="#br0" timeOffset="26552.17">25762 7355 0,'-9'0'16,"9"18"0,-18 9-1,18 17-15,0-18 0,0 1 16,-17 8 0,17 9-16,0-35 0,0 17 15,0-17-15,0 17 16,0-8-16,0-9 15,0 0 1,8-9 0,-8 17-16,9-17 15,9 0 1,-9 9 0,-1-9-1,10 0 1,-9 0-16,17 0 15,-17 0-15,9-26 16,8 8-16,-8-8 16,-9-1-16,8-8 15,-17 8-15,0-25 16,0 43 0,0-18-1,0 10-15,0 8 0,-17 0 16,8-17-16,-9 8 15,9 18 1,9-9 0,-8 9 77,-10 0-30,9 0-1,9 18-46</inkml:trace>
  <inkml:trace contextRef="#ctx0" brushRef="#br0" timeOffset="28071.84">26061 7708 0,'18'0'47,"-9"0"-47,0 0 16,17 0-16,-8 0 16,-9 0-16,17 18 15,-17-18-15,9 0 16,8 0-1,0 0-15,-17 0 16,0-9-16,9 9 16,-9-9-1,8 9-15,-17-9 16,9 9-16,0-26 16,-9 8-16,17-8 15,-17-1-15,0 1 16,0-1-16,0 19 15,0-19-15,0 10 16,0 8-16,0-18 16,0 18-16,0-8 15,0 8-15,0 0 16,0-8-16,0 8 16,0 0-16,9 9 15,-9-18-15,18 18 16,-18-9-16,9 9 15,0 0-15,17 0 16,-8 0-16,8 0 16,-17 0-16,0 0 15,8 0-15,-8 0 47,0 18-31,-9-9-16,18 0 15,-18 17-15,9-8 16,-9-1-16,0 1 16,17-9-16,-17 9 15,0-10-15,0 1 16,0 9 0,0-9-16,-9 17 15,9-17-15,-8 0 16,8 8-16,-18-8 15,18 9 1,0-9-16,-9-9 16,9 8-16,0 10 47,0-9-16,18 0-16,-9-9 1,17 17 0,0-17-1,1 0-15,-18 9 16,8-9-16,-8 0 16,0 0-16,9 0 15,-10 0 1,1 0-16,9 0 15,-9 0-15,0 0 16,8 0 0,-8 0-16</inkml:trace>
  <inkml:trace contextRef="#ctx0" brushRef="#br0" timeOffset="30768.23">24271 7832 0,'-9'0'47,"0"0"-16,9-9-15,-8 9 15,-10 0 0,9 0 16,9-18-16,-9 18-31,-8 0 32,8 0-17,0 0 17,9-9-32,-18 9 109,10 0-31,8 18-62</inkml:trace>
  <inkml:trace contextRef="#ctx0" brushRef="#br0" timeOffset="31856.58">23354 10469 0,'26'0'16,"18"0"-1,1 0-15,-1 0 16,9 0-16,8 0 16,1 0-16,0 0 15,26 0-15,-26 0 16,193 0 0,-131 0 15,-36 0-31,-44 0 15,-17 0-15,-1 0 0,-17 0 16,-9-9 62</inkml:trace>
  <inkml:trace contextRef="#ctx0" brushRef="#br0" timeOffset="32799.91">24156 10354 0,'-8'0'31,"-28"18"-31,10-1 15,-18 19-15,9-10 16,8 1-16,-17 8 16,9-9-16,8-8 15,1 8-15,-10 10 16,10-10 0,17-17-16,0-9 15,9 9 1,27-9 31,-1 0-47,1 0 15,-1 17-15,1-17 16,-1 0-16,-8 0 16,17 0-16,0 0 15,-8 0-15,-1 0 16,1 0-16,-18 0 15,17 0-15,0 0 16,-17 0 0,0 0-16,9 0 31,-9 0-31,8 0 16,-8 0 30,-9-17-14,-9-10-32,0 1 15,-8-1-15,-1-8 16,9-9-16,-8 18 16,-1-19-16,9 10 15,9 9 1,-17 17-16,17-9 0,-9 18 15,9-9-15,-9 1 16,9-10 15,-18 9 79</inkml:trace>
  <inkml:trace contextRef="#ctx0" brushRef="#br0" timeOffset="37801.58">22313 5697 0,'-17'0'16,"8"0"15,0-17-31,-9 17 31,1 0-15,-1 0-16,9 0 15,-8 9-15,8-9 32,9 8-32,-27 1 31,18 9-15,1-18-16,8 9 15,-18-9-15,18 8 16,-9-8-16,9 18 15,-9-18 1,-8 9 0,17 0 15,0 8-31,0-8 31,-9-9-31,9 18 16,0-9-16,0-1 15,0 10 1,0-9 0,0 0-1,0 8 17,0-8-17,0 9 1,0-9-1,18-1 1,-10-8 0,-8 18-16,9-18 15,9 9 1,-9-9 0,-1 0-16,-8 9 15,18-9-15,-9 0 16,0 17-1,8-17-15,-8 0 16,18 0 0,-19 0-16,10 0 15,-9 0 1,9 0-16,-10 0 16,1 0-1,9 0-15,-9 0 16,-1 0-16,10-8 15,-9-1-15,-9 0 16,9 9-16,8-18 16,-8 9-16,-9-17 15,18 17 1,-18-8-16,0 8 0,9 0 16,-9-9-1,0-8-15,0 17 16,0 0-16,0-17 15,0 8-15,0 9 16,0 0-16,0-8 16,0 8-1,0-9-15,0 10 16,-18 8 31,9 0 0,-8 0-47,8 0 15,0 0 1,-9 0-16,9 0 16,1 0-16,-10 0 15,9 0 1,0 0-1,-8 0-15,8 0 16,-18 0 0,19 0-16,-10 0 15</inkml:trace>
  <inkml:trace contextRef="#ctx0" brushRef="#br0" timeOffset="40000.25">21916 11077 0,'18'0'78,"-9"0"-78,17 0 15,-17 0-15,9 0 16,8 0 0,-17 0-16,0 0 15,17 0-15,-8 0 16,-9 18-16,17-18 15,1 0-15,-19 0 16,19 0-16,-9 0 16,-10 0-16,1 0 15,9 0 1,-9 0 0,-1 0-16,19 0 15,-9 0-15,-10 9 16,19-9-16,-18 0 15,8 0 1,-8 0-16,18 0 16,-19 0-1,10 0-15,-9 8 16,17-8-16,1 0 16,17 18-16,-27-18 15,1 0-15,0 18 16,-9-18-16,8 0 15,-8 0-15,0 0 16,9 0-16,-10 0 16,1 9-1,9-9 17,-9 0 77</inkml:trace>
  <inkml:trace contextRef="#ctx0" brushRef="#br0" timeOffset="43967.64">22745 5380 0,'0'9'31,"0"0"-31,0 17 16,0 0-16,0 54 31,-17-45 0,17-17-31,0-9 32,9-9 77,8 0-93,36 17-16,-9-17 15,0 0-15,-17 18 16,-1-18-16,9 9 15,-26-9-15,0 0 16,9 0 15,-18 17-15,9-8 0,-1 0-1,10 9-15,-18-10 0,0 1 16,0 9-1,0-9 1,-18 26 0,-26 0-1,0-8-15,9-10 16,8 1-16,1-9 16,0 8-16,8-17 15,9 9-15,-17-9 16,17 0-1,-9 0 1,9 0 0,1 0-1,-10 0 1,9 0 0</inkml:trace>
  <inkml:trace contextRef="#ctx0" brushRef="#br0" timeOffset="44458.17">22816 5486 0,'9'0'16,"8"0"-16,1 0 15,35 0-15,-27 0 16,1 0-16,-1 0 16,-17 0-16,18 0 15,-19 0-15,19 0 16,-10 0-16,-8 0 15,0 0 1,9 0-16,-9 0 0,8 0 16,-8 0-1,0 0-15,9 0 16,-10 0-16</inkml:trace>
  <inkml:trace contextRef="#ctx0" brushRef="#br0" timeOffset="45216.16">23389 5362 0,'0'44'0,"0"18"15,0-18-15,18 27 16,-1 17-16,-17-26 16,18-9-16,0 8 15,-18-34-15,0-1 16,17 27-1,-8-53 1,0 0 62,9 0-78,26-35 16,-18-9-1,9-27-15,1 27 0,-10-26 16,9 43-16,-17-26 16,-9 27-16,-9-1 15,18 18 1,-10-17-16,-8 8 16,9 18-1,-9-8 1</inkml:trace>
  <inkml:trace contextRef="#ctx0" brushRef="#br0" timeOffset="47456.18">22110 5803 0,'-8'0'78,"-19"9"-62,-17 0-16,9 8 15,26-17 1,-18 18-16,-25 0 31,25-1-31,-44 10 16,45-10-16,-27 1 16,27-9-16,-18 9 15,-9-1-15,26-8 16,-79 35 15,80-26-31,-18-1 0,17-17 16,-26 18-16,27-9 15,-18 9-15,0-1 16,17-17 0,-8 9-16,-9 9 15,17-18-15,-17 17 16,18-17-16,-9 18 15,-36-9 1,45-9-16,-18 17 16,-9-17-16,26 18 15,-17-18 1,0 0-16,18 9 0,-1-9 16,-8 0-16,-1 17 15,10-17 1,0 0-16,-19 0 15,19 9 1,-27-9-16,9 18 0,-18 0 16,18-18-16,-26 17 15,8-17 1,0 18-16,-8-1 0,25-17 16,-34 0-16,9 9 15,-19 9-15,1-18 16,-35 26-16,35-8 15,-27 0-15,18-1 16,-80 1 0,89 0-1,18-1-15,8-17 16,18 18-16,-18-18 16,9 17-16,-9-17 15,1 18-15,17-9 16,-150 9 15,150-1-31,-27-17 0,27 18 16,-18-18-16,18 9 15,-9 8-15,9-17 16,0 18-16,17-18 16,1 0-16,0 18 15,-19-18 1,19 0-1,0 8-15,17-8 0,-18 0 16,10 0-16,8 0 16,-18 0-16,19 18 15,-10-18 1,9 0-16,-17 0 16,17 0-16,-9 0 15,-8 0 1,17 0-16,-18 0 15,19 0-15,-10 0 16,9 9-16,0-9 16,-8 0-1,8 0 1,0 0-16,-9 0 16,10 0-16,-10 0 15,9 0-15,0 0 16,-8 0-16,8 0 15,0 0-15,-9 0 16,10 0 0</inkml:trace>
  <inkml:trace contextRef="#ctx0" brushRef="#br0" timeOffset="49383.91">22401 10989 0,'0'-18'15,"-17"18"-15,8 0 32,0 0-17,-17 0-15,8 0 16,9 0-16,0 0 16,-8 0-16,8 9 15,-9-9-15,-8 9 16,-9 17 15,26-17-31,0 9 0,-9-9 16,9 8-16,9-8 15,-8 0 1,8 9 0,0-10-1,0 1 1,0 9-16,0-9 15,0 0-15,8 8 16,10-8-16,-9 9 16,0-9-16,8-9 15,-8 8-15,0-8 16,17 0-16,19 18 16,-19-18-1,-17 0-15,8 0 16,-8 0-1,0 0-15,18 0 0,-10-9 16,10 0-16,-19 1 16,19-28-16,-1 27 15,-8-17 1,-18 8-16,9 9 0,-9-8 16,17 8-16,-17 0 15,0-8-15,0 8 16,0 0-16,0-9 15,0 9-15,-8-17 16,-1 0 0,-9 17-1,18-9-15,-9 9 16,1 9-16,8-9 16,-18 9-16,9 0 15,0 0 1,-8 0-1,8 0 1,-9 0-16,9 0 16,1 0-16,-10 0 15,9 0-15,0 0 16,-8 0-16,8 9 16,0-9-1,-17 27 1,8-27-1,9 17-15,0-8 0,-8 0 16,8 9-16,0-10 16,9 1-16,-18-9 15,10 18-15,8-9 16,0 0 0,-9-9-16,9 17 15,0-8-15,-18-9 16,18 18-1,0-10-15,0 1 16,0 9 0,9-18-16,-9 9 15,9 0 32,0-9 0</inkml:trace>
  <inkml:trace contextRef="#ctx0" brushRef="#br0" timeOffset="53536.54">16810 5221 0,'35'0'15,"27"0"1,-18 0-16,27 18 16,-27-18-16,17 17 15,-17-17-15,45 18 16,-28-18-16,80 18 31,-70-18 0,-62 0-31,0 0 16,8 0 0,-8 0 15</inkml:trace>
  <inkml:trace contextRef="#ctx0" brushRef="#br0" timeOffset="54201.05">17462 5186 0,'62'9'16,"-18"26"-1,9-26-15,-9 26 16,0-17-16,-8 8 16,-27-26-16,-1 18 15,10-18-15,-9 0 16,0 0 15,-9 9-31,-18 17 78,-44 9-62,27-26-16,9-9 16,-1 18-16,18-18 15,9 9-15,-17-9 31,8 0 16,9 17-31</inkml:trace>
  <inkml:trace contextRef="#ctx0" brushRef="#br0" timeOffset="55511.97">22542 11430 0,'-8'-9'0,"-10"9"16,-8 0 0,-1 0-16,1 0 15,-1 0-15,1 18 16,-10 8-16,10-8 16,0-9-16,8 8 15,9-8-15,-17 9 16,8 8-1,9-17-15,-8 18 16,17-10-16,0 10 16,-9-19-16,9 1 15,0 9-15,0-9 16,0 0-16,0 8 16,17-17-16,-8 9 15,0 9-15,9-18 16,-10 0-16,19 9 15,-1-9-15,1 0 16,-1 0-16,1 0 16,-10 0-16,10 0 15,-18 0 1,-1 0-16,10 0 0,-9 0 16,9-18-16,-10 9 15,1 0 1,-9-8-16,18 17 15,-18-9 1,0 0 0,9 9-16,-9-18 31,0 9-15,0-8-1,0 8 1,-18 0-1,-8-8-15</inkml:trace>
  <inkml:trace contextRef="#ctx0" brushRef="#br0" timeOffset="56031.53">22296 11518 0,'17'0'47,"45"27"-47,-9-10 15,-9-8-15,18 9 16,-27-1-16,-9-8 15,-17-9 1,9 0 15,-9 0 1,-9 18-32,9-18 15,8 0 1,-8 0-1,0 0 17</inkml:trace>
  <inkml:trace contextRef="#ctx0" brushRef="#br0" timeOffset="56385.11">22587 11642 0,'-9'0'0,"0"17"16,-26 10-16,26-1 16,-26 1-1,26 26-15,-9-27 0,0 1 16,10 8-1,-10-9-15,18-17 0,-9 9 16</inkml:trace>
  <inkml:trace contextRef="#ctx0" brushRef="#br0" timeOffset="57016.18">22675 11377 0,'0'18'16,"0"43"-1,0-34-15,0-18 16,0 8 0,0-8-1,0 0-15,0 17 16,0 1 0,0-1-16,0 1 15,0-1-15,0 27 16,0-9 15,0-26-31,0-9 47,0-53 15</inkml:trace>
  <inkml:trace contextRef="#ctx0" brushRef="#br0" timeOffset="57775.58">22640 11289 0,'17'18'32,"36"52"-17,-9 27-15,-17-53 16,8 27-16,-9-45 16,-8 18-16,0-8 15,-10-28-15,10-8 16,-18 9-16,9 9 31,0-9-31,8 8 16,-8-17-16,-9 9 15,9-9 1,-9 9 46,18-9-62,-10 0 47,10-26-47,-18-1 16,27-52 0,-10 8-1,-17 45-15,0-1 16,9-8-1,-9 26-15,0 0 0,0-8 16,0 8-16,0 0 16,18 9-1,-18-18 1,0 10-16,0-1 16,0-9-16</inkml:trace>
  <inkml:trace contextRef="#ctx0" brushRef="#br0" timeOffset="58248.36">23213 11280 0,'0'18'32,"0"70"-32,0-44 15,0 18-15,0-18 16,0 0-16,0 0 16,0 9-1,0-27-15,0-17 0,0 0 16,0 9 15,0-27 47,0-18-62,0-34-16</inkml:trace>
  <inkml:trace contextRef="#ctx0" brushRef="#br0" timeOffset="59344.35">23142 11254 0,'27'0'47,"17"0"-31,-9 8-16,-8-8 15,-19 9-15,19-9 16,-18 0 0,-9 9-16,17-9 15,-8 18 1,0-9-16,9-1 0,8 28 16,-17-28-16,8 1 15,-8 9-15,0-9 16,-9 0-16,0 8 15,18-8-15,-9 0 16,8 35 0,-17-35-1,9 17-15,-9-8 16,0-9-16,0-1 16,9-8-16,-9 18 15,0-9-15,0 0 16,0 17-16,0 1 31,0-19-31,0 10 0,0-9 16,-9-9-16,9 9 15,-18-9-15,10 17 16,-1-8-16,-9-9 16,-8 18-16,17-9 15,-26 0 16,17-9-31,0 17 16,1-17-16,8 9 16,0-9-1,-9 0 1,10 0 15,-19 0-15,18 0-1,-8 0-15,-10 18 16,18-18 0,-8 0-1,8 0 48</inkml:trace>
  <inkml:trace contextRef="#ctx0" brushRef="#br0" timeOffset="64089.57">27896 8493 0,'9'0'16,"8"0"-16,10 0 16,17 0-16,0 0 15,132-18 1,-105 18 15,-45 0-31,1 0 0,-1 0 16,-17 0-1,9 0-15,-9 0 16,44 27 15,-18 26-15,-9-27 0,-26-8-16,0-9 15,0 0 1,0 17-16,0 1 15,-79 96 1,-36-26 15,89-79-31,-1-10 16,10-8-16,-10 18 16,18-18-16,1 9 15,-19-9 1,18 0-16,-8 0 15,8 0 1,0 0 0,-9 0-16,10 0 15,-10-18-15,9 18 16,0-9-16</inkml:trace>
  <inkml:trace contextRef="#ctx0" brushRef="#br0" timeOffset="64537.12">28019 8670 0,'0'17'31,"0"27"-31,0 44 16,0-26-16,-17 0 15,17 26-15,-18-44 16,18 0-16,-9 18 15,9-53 1,0 9-16,0-10 16,0 1-1</inkml:trace>
  <inkml:trace contextRef="#ctx0" brushRef="#br0" timeOffset="64991.49">28046 9031 0,'9'0'0,"8"0"16,10 18 0,-1 8-16,1 1 15,8 8-15,-9-9 16,27 10-16,-9 8 16,1-9-16,-10-8 15,9-10-15,-26 1 16,-1-18-16,10 9 31,-10-9-31,-8 0 31,0 0 16</inkml:trace>
  <inkml:trace contextRef="#ctx0" brushRef="#br0" timeOffset="65913.23">28813 9252 0,'-9'0'46,"0"26"-30,9 1-16,0-1 16,0-17-16,0 8 15,0 10-15,0-18 16,0 0 0,9 8-1,18-8 1,-18-9-16,8 0 15,-8 0-15,9 0 16,-10 0 0,1 0-1,9 0 1,-9 0 0,0 0-1,8-26 1,-17-1-16,9 9 15,-9 10-15,0-1 16,0-9-16,0 9 16,0 1-16,0-10 31,-9 18 47,9-9-62,-17 9 109</inkml:trace>
  <inkml:trace contextRef="#ctx0" brushRef="#br0" timeOffset="66520.5">27843 9551 0,'53'0'31,"-9"0"-31,9 0 15,9 0-15,149 0 32,-149 18-17,79-9 1,-97-9-16,-17 0 16,-1 0-16,1 0 15,-1 0-15,-17 18 16,17-18-16,-8 0 15,-9 0 1,17 0-16,-17 0 0,18 0 16,-19 0-16,10 0 15,8 8-15,-17-8 16,9 0-16,-9 0 31</inkml:trace>
  <inkml:trace contextRef="#ctx0" brushRef="#br0" timeOffset="67344.38">28416 9860 0,'18'0'31,"26"0"-31,9 0 16,-9 0-16,-18 0 15,1 0-15,-1 0 16,-17 0-16,9 0 16,-9 0-16,-9 9 15,8-9 1,-8 9-16,18 17 16,-9-8-1,-9 8-15,18 18 16,-18-17-16,0-1 0,0 1 15,0-1 1,-9 18-16,0-26 16,-9-9-16,-26 61 31,9-61-31,26-9 16,0 18-16,-8-9 15,8-9-15,-9 0 31,9 0-15,1 0 0,-10 0-1,9 0-15,0 0 16,9-18 0,0-8-16</inkml:trace>
  <inkml:trace contextRef="#ctx0" brushRef="#br0" timeOffset="67776.39">28513 10045 0,'-17'9'31,"17"44"-31,-9-26 16,-9 70 0,1-53-16,17-18 15,0 1-15,0-1 16,0-17-16,0 8 15,0-8 1,0 0 0,0 9-1,0-9 1</inkml:trace>
  <inkml:trace contextRef="#ctx0" brushRef="#br0" timeOffset="68184.52">28540 10310 0,'9'0'0,"17"9"16,9 0-1,36 35 1,-36-9-16,-8-9 15,8 10-15,9-27 16,-35 26-16,8-35 16,-8 9-16,9-1 15,-9-8-15,-1 0 16,-8 18 0,18-18-1,-9 0-15,0 0 47</inkml:trace>
  <inkml:trace contextRef="#ctx0" brushRef="#br0" timeOffset="68663.63">29139 10389 0,'9'0'0,"18"27"16,8 43-1,-17-43-15,8 17 16,-8-9-16,-1-8 15,-8-1-15,-9-8 16,18-9-16,-18-1 47,9-8 15</inkml:trace>
  <inkml:trace contextRef="#ctx0" brushRef="#br0" timeOffset="69232.1">29422 10433 0,'-9'0'16,"-18"0"-1,-34 27 1,17-9-16,8 8 16,-8 27-16,9-27 15,8-8-15,10 8 16,8-8-16,9-9 16,-9 0-1,9 8 48,-17-17-63,17 9 15,8-9 32</inkml:trace>
  <inkml:trace contextRef="#ctx0" brushRef="#br0" timeOffset="69976.17">29528 9587 0,'8'0'16,"10"0"0,-9 0-1,0 0-15,8 0 0,-8 0 16,0 0-16,17 0 15,-8 0-15,8 0 16,-17 0 0,18 0-16,-18 0 15,17 0-15,-8 0 16,-10 9-16,1-9 16,9 0-16,-9 0 15,0 0 1,8 0-1,-8 0 1,0 0-16,8 0 31</inkml:trace>
  <inkml:trace contextRef="#ctx0" brushRef="#br0" timeOffset="70639.89">29510 9860 0,'18'0'47,"26"0"-47,-18 0 16,18 0-16,0 0 15,62 0 16,-79 0-31,-19 0 0,1 0 16,9 0 15</inkml:trace>
  <inkml:trace contextRef="#ctx0" brushRef="#br0" timeOffset="71192.17">30215 9719 0,'9'0'15,"62"0"1,-36 0-16,44 0 15,-17 0 1,26 9-16,27-9 0,35 17 16,-9 10-16,-17-9 15,17-1 1,-18 1-16,71 8 31,-167-26-31,-10 0 0,-8 0 16</inkml:trace>
  <inkml:trace contextRef="#ctx0" brushRef="#br0" timeOffset="72664.12">30409 8687 0,'0'53'16,"0"9"0,0-18-16,0 44 15,0-26 1,0 0-16,0-18 0,0 17 16,0-16-16,0-19 15,0 0-15,0 27 16,0-44-16,0 0 15,9 17-15,-9-8 16,9-9-16,26 17 31,-26-26-15,9 9 0,8-9-16,-17 0 15,18 0-15,-1 0 16,9-17-16,98-107 31,-54 1 0,-61 78-31,-10-7 16,-8 7-16,18 19 16,-18-18-16,0 0 15,0 17-15,0 1 16,0-27-1,0 44-15,0-17 0,0 17 16,0-9-16,0 9 16,0 1-16,-18 8 62,10 17 1,-10 45-63,-17 61 31,35-78-31,-9-1 16,9-18-16,-18 1 15,18-1-15,0-8 16,0-10-16,0 19 15,0-18 1,0 8 0,0 10-16,0-18 0,0 0 15,0 8-15,0-8 16,0 9-16,18-10 16,-9 1-1,-9 9 1,9-18-16,8 0 31,-17 9-31,9-9 0,9 9 16,-10-9 31,-8 17-32,9-17 1,9 0-1,-18 9 1,9-9 0,0 0-1</inkml:trace>
  <inkml:trace contextRef="#ctx0" brushRef="#br0" timeOffset="73968.36">31150 9296 0,'0'26'47,"0"1"-31,0-19-16,0 10 15,0 9 1,0-19-16,0 1 16,0 9-16,0-9 15,9-9 1,9 17-1,-9-17 1,8 9 0,-8-9-1,0 0 1,8 0 0,10 0-16,-1-9 31,-17 0-31,9 1 15,-9-10 1,-9 9-16,8-8 16,-8-1-16,18 0 15,-18 9 1,0-8 0,0 8 15,0 0-31,-9 9 15,9-17 1,-9 17 0,9-9-1,-8 9 1,-10 0 0,-8 0-1,17 0 1,-18 0-16,1 0 15,-1 0 1,1 0-16,-1-9 16,19 9-1,-10 0 110,18 9-109,-9 8-16,9 10 16,0-18-16</inkml:trace>
  <inkml:trace contextRef="#ctx0" brushRef="#br0" timeOffset="75408.14">30639 10195 0,'0'36'31,"0"25"-31,-9 1 16,9 9-16,-18-10 16,18 1-16,0-18 15,0-17-15,0-1 16,9 9-16,0 1 16,-9-19-1,9-8-15,8 0 16,-8 9-1,0-18 1,9 0 0,-10 8-16,10-8 15,0 0 1,-1 0-16,10 0 0,-1 0 16,1-8-16,17-1 15,-9-9-15,-8-8 16,-1-10-16,9 10 15,9-9-15,-8-9 16,-10-53 0,9 52-1,-35 19-15,18-27 16,-18 27-16,0-19 16,0 19-16,0 0 15,0-1-15,0 18 16,0-17 15,0 17-31,-9 35 109,-8 45-93,8-27-16,-9 0 16,1 0-16,-1 9 15,18-26 1,-9 17-16,-9 26 16,18-43-1,0 8-15,0-8 16,0-1-16,0 0 0,0-17 15,0 18 1,0-18-16,0 8 16,0-8-1,18-9 1,-9 9-16,0 8 16,8-8-16,-8-9 15,0 18-15,9-18 16,-18 9-16,8-9 15,-8 9-15,9-9 16,-9 17-16,18-17 16,-9 9 15,8-9-15,-8 0 46</inkml:trace>
  <inkml:trace contextRef="#ctx0" brushRef="#br0" timeOffset="75993.63">31353 10619 0,'9'0'31,"0"0"-15,8 0 0,-8 8-1,0 10-15,9 9 16,-1-1-16,-8 0 15,9 27-15,-1-26 16,-8 17-16,9-18 16,-18 10-1,18-10-15,-18 1 16,8-19-16,-8 19 16,9-10-16,-9 1 15,18 0-15,-9-9 16,-9 8-16,8-17 62,10-9-46,-9-17 0,9 17-16,-10-17 15,10-1 1,-9-8-16</inkml:trace>
  <inkml:trace contextRef="#ctx0" brushRef="#br0" timeOffset="76416.28">31697 10663 0,'-9'0'31,"-44"61"-15,-52 45 15,52-70-31,26-10 16,1 9-16,-10-26 15,28 9-15,-1-9 16,-18 17 15,27-17-15,-9-9 0,-8 0 30,8 0-30</inkml:trace>
  <inkml:trace contextRef="#ctx0" brushRef="#br0" timeOffset="79840.18">28496 9878 0,'0'17'31,"0"28"-31,0-1 16,0 0-16,0 17 16,0 1-16,0 0 15,0 97 17,0-80-17,0-61-15,0-9 16,0 8 62,0-8-78,0 35 16,17 0-16</inkml:trace>
  <inkml:trace contextRef="#ctx0" brushRef="#br0" timeOffset="80551.8">28169 10883 0,'18'0'16,"8"0"-16,-17 0 15,18 9-15,17 9 16,26-1-16,-26-8 16,18 9-1,9-1-15,-10 1 0,10 0 16,-27-10-16,18 10 16,-18 0-16,26-1 15,-25 1-15,-1-18 16,-9 9-16,-9-9 15,1 0 1,-1 0-16,-17 0 0,18 17 16,-19-17-16,10 0 15,-9 0-15,9 0 16,-10 0 0,1 0-1,9 0 1,-9 0 31</inkml:trace>
  <inkml:trace contextRef="#ctx0" brushRef="#br0" timeOffset="81776.23">28901 10857 0,'-26'0'31,"-45"44"-15,1-9-16,26-8 15,-9 8-15,9 9 16,-9-9-16,0 9 15,35-35 1,9 9-16,1-9 16,-10-9-16,18 8 15,-9 10 17,27 9 30,96 8-46,-43 0-16,44 9 15,-18-9-15,0 1 16,-9-19-16,-35 1 16,-9 0-16,-35-18 15,-9 8 1,-9-25 93,-26-10-93,17 1-16,9-9 15,-9-9 1,-8-98 0,8 116-1,1-18-15,8 9 0,-9 26 16,18-18-16,-9 18 16,-8-8-1,8 8 1,0 9-1,9-9 1,-18 9 0,10-17-1,8 8 1,-9 9 0,9-9-16,0-9 31</inkml:trace>
  <inkml:trace contextRef="#ctx0" brushRef="#br0" timeOffset="83882.68">31618 9225 0,'9'0'46,"26"0"-30,-9 0-16,18 0 16,-8 0-16,8 0 15,53 0 1,-53 0 15,-35 0-31,-1 0 0,10 0 16,-18 18-1,9-18 1</inkml:trace>
  <inkml:trace contextRef="#ctx0" brushRef="#br0" timeOffset="84968.34">31653 9066 0,'0'9'47,"-26"18"-47,-27 17 15,44-9-15,-26-8 16,8-10-16,27-8 16,-18 0-1,10-9-15,-1 17 16,9-8-1,-18-9-15,9 9 63,36-9 93,-1 0-156,10 18 16,-28-18-16,1 0 15,18 0 1,-10 0-16,10 0 16,-18 17-16,-1-17 0,10 0 15,-9 0 1,0 0-16,8 0 16,-8 0-1,0 0 16,9 0 1</inkml:trace>
  <inkml:trace contextRef="#ctx0" brushRef="#br0" timeOffset="86521.6">31635 10328 0,'9'0'31,"9"0"-15,8 0-16,1 0 15,-1 0-15,1 8 16,-1-8-16,1 0 15,34 18 1,-43-18 0,0 0-1,-10 0 1</inkml:trace>
  <inkml:trace contextRef="#ctx0" brushRef="#br0" timeOffset="87775.64">31768 10213 0,'0'-9'62,"-36"27"-46,-17 8-1,27 9-15,0-26 16,-27 27-16,44-28 16,0 10-1,-17-9-15,8 8 0,9-17 16,0 9-16,-8-9 62,25 9 79,19 18-125,-18-10-16,0-17 15,17 9 1,-8-9-16,-1 18 16,10-9-16,-10 8 15,10-17-15,-18 9 16,-1-9-1,10 0-15,-9 9 0,9-9 16,-10 0 0,1 0-1</inkml:trace>
  <inkml:trace contextRef="#ctx0" brushRef="#br0" timeOffset="99623.93">22366 8255 0,'-9'0'16,"-8"0"124,8 0-93,0 9-31,-9-9-1,18 9 1,-8-9 15,8 8-15,-18-8 0,9 18 15,9-9-16,-9-9 1,9 9 0,0 8 156,0-8-126,9-9-14,9 0-1,-9 0 31,-9 18-30,17-18-32,-8 0 31,0 0-15,8 0 15,-8 0-16,-9-9 1,9 9 0,-9-9 31,18 9-32,-18-17 16,0 8-15,0 0 0,0-9-16,9 9 15,-9 1 32,0-10 0,-18 18-31,18-9-1,-9 9 1,0 0 31,-8 0-16,8 0 0,0 0-15,-9 0 46,10 0 1,8 18-47,0-9 30,-18-9-30,18 8 0,0 10-1,0-9-15,0 0 32,0 8 30,9-8-31,0-9 1,8 18-1,-8-18-16,0 0 17,8 0 15,-8 0 15,-9-9 47,0 0-77,0-8-1,-17 17 16,8-9 0,0 9-32,-9 0 1,10 0-16,-10 0 16,9 0-1,0 0-15,-8 0 16,8 0-1,0 0 1,9 17 15,-18-17-15,18 9 93,9 9-93,0-9 0,0-9-16,8 0 15,-17 8 1,9-8-16,0 0 15,9 18 1,-9-18 0,8 0-16,-8 0 0,0 0 15,8 0 1,-8 0 0,-9-9-16,9 9 15,9-9 16,-9 9 16,-9-8-31,0-10 46,-18 18-46,9 0-16,-17-9 16,17 9-1,-9 0-15,9 0 16,1 0 0,-10 0-16,9 0 15,-9 0 16,10 0 1,25 9 124,-8-9-125,9 0 0,-9 0 16</inkml:trace>
  <inkml:trace contextRef="#ctx0" brushRef="#br0" timeOffset="111760.29">22243 8334 0,'-71'0'63,"9"0"-47,1 18-1,17-18-15,-27 0 16,27 18-16,-53-18 31,9 17-15,61-17-1,18 0-15,-17 0 16,17 0-16,-9 0 16,-26 0 15,-9 0 0,45 0-15,-10 0-1,9 0 17,9-9-17</inkml:trace>
  <inkml:trace contextRef="#ctx0" brushRef="#br0" timeOffset="112856">21661 8246 0,'-18'0'47,"-35"53"-32,9-18-15,-27-8 16,45 8-16,-18-8 15,-9-10-15,26 18 16,1-35-16,8 9 16,18 0-16,-9-9 15,1 0 17,34 0 124,18 0-141,-17 0-15,-1 0 16,-8 0-16,-9 0 16,17 0-16,-17 0 15,9 0-15,-10 0 16,1 0-16,9 0 16,-1 0-1,1 0 1,-9 0-1,9 0 1,-10 0 15,1 0-15,9 0 0,-9 0 15</inkml:trace>
  <inkml:trace contextRef="#ctx0" brushRef="#br0" timeOffset="119360.12">21370 8502 0,'-18'0'140,"9"0"-124,0 0-16,-8 0 15,8 0 1,0 0 187,-9 0 500,9 0-687,-8 0-16,8 0 16,0 0-1,-8 0-15,8 0 16,0 0-1,-9 0 1,9 0 15,1 0 16,-10 0-47,9 0 16,-8 0-1,8 0 1,0 0 31,-9 0-31,9 0-1,1 0 1,-10 0-1,9 0 1,0 0 0,-8 0-16,8 0 15,9 9-15,-18-9 16,9 0-16,1 0 16,8 17-1,-18-17 1,9 0-16,0 0 15,9 9 1,-17-9-16,8 0 16,0 9-16,-9-9 15,10 18-15,-10-18 16,9 0-16,9 8 31,-9-8 0</inkml:trace>
  <inkml:trace contextRef="#ctx0" brushRef="#br0" timeOffset="123984.09">20955 8555 0,'-9'0'16,"-8"0"-1,-10 9 1,18-1-16,-8 10 16,8-18-16,-18 9 15,19 0-15,-10 17 0,9-8 16,-61 35 15,-1 35-15,36-62-16,8 10 15,-8 8-15,8-9 16,1-8 0,-27 8-16,27 9 15,-36 18 1,44-36-16,-8 1 16,8 8-16,-8-9 15,8 1-15,-8 8 16,-10-8-16,28 8 15,-28 9-15,-105 115 47,97-115-47,-27 53 16,45-27-16,-9-43 16,-9 26-16,8 8 15,1-8-15,0-9 16,-9 27-16,8 0 15,1-27 1,0 26-16,-18 1 0,18-1 16,-1-17-16,10-9 15,-9 9-15,17-9 16,-8 0-16,-10 9 16,19-9-16,-27 36 31,17-36-31,9-18 15,-17 27-15,26-9 16,-26 0-16,9-8 16,8 8-16,-17 0 15,26 9-15,-26-9 16,-27 35 0,44-35-16,-8-17 15,8 26-15,-8-27 16,8 1-16,-17 26 15,26-27-15,-9 1 16,-8 8-16,8-9 16,-8 18-16,8-8 15,-17-10-15,8 9 16,10-8-16,8-1 16,-26 10-16,26-10 15,-9-17-15,9 17 16,-8-8-16,8-9 15,0 0-15,-9 8 16,10 10 0,-10-18-16,9-1 0,0 10 15,-8 8 1,8-26-16,9 9 16,-9 0-16,-9 9 15,10-9 1,-10 8-1,18-8 1,-9-9-16,0 9 16,-8 8-1,8-8-15,0 0 16,-9-9-16,10 18 16,-19-9 15,18 8-31,-8-8 0,8-9 15,0 9-15,-9-9 16,10 17 0,-1-17-1,-9 9-15,9-9 16,-17 27 0,-1-27-1,19 9-15,-1-9 0,-9 8 16,9-8-16,-17 18 15,8-18-15,9 9 16,-17 8-16,17-17 16,-9 9-1,10-9-15,-19 18 16,18-18-16,-8 9 16,8-9-16,-9 0 15,1 0-15,-1 9 16,9-9-16,-8 17 15,8-17-15,-18 0 16,1 9 0,8-9-16,1 0 15,8 0-15,-9 9 16,9-9 0,0 0-16,-8 0 0,-10 0 15,19 0-15,-1 0 16,-18 18-1,18-18 1,-8 0-16,8 0 16,0 0-16,-9 0 31,10 0-31,-10 8 16,9-8-1,0 0 1,-8 0 31,8 0 15,0 0 48,-9 0 61,10 0-155,-1 0 0,-9 0-1,9 0 1,-8 0 0,8 0-16,0 0 15,-9 0 32,10 0-31,-1 0-1,-9 0 1,9 0 0,1 0 15,25 0 203</inkml:trace>
  <inkml:trace contextRef="#ctx0" brushRef="#br0" timeOffset="135095.87">17057 12497 0,'9'0'47,"-1"0"-32,19 18-15,-1-9 16,1-9-16,-10 0 16,10 17-16,52 10 31,-26-27-31,0 0 31,-26 0-31,-1 0 0,-17 0 16,8 0-16,-8 0 15,0 0 1,9 0 0,-1 0-1</inkml:trace>
  <inkml:trace contextRef="#ctx0" brushRef="#br0" timeOffset="141560.12">30436 11218 0,'26'0'0,"89"0"16,-27 18-16,89 0 15,343 70 17,-167-53-17,-265-35-15,-62 18 16,1-18 0,-18 0-16,8 0 15,-8 0 16,-9 9 16</inkml:trace>
  <inkml:trace contextRef="#ctx0" brushRef="#br0" timeOffset="142688.31">31327 11201 0,'0'0'0,"-27"9"16,-26 26-16,9-9 15,-9 27-15,9-26 16,-26 26-16,26-18 16,-27 18-16,18-27 15,9-8-15,18 17 16,-10-26-1,27 9-15,-17-10 0,17-8 16,-9 18-16,10-18 16,114 9 77,-18-9-77,53 26-16,-27-26 16,10 18-16,-9 0 15,26-1 1,-132-17-16,8 0 16,-26 0 93,-17-26-93,17 8-16,-17-8 15,8-1-15,0 1 16,9-1-16,-26-26 15,26 27 1,-8-1-16,-1-8 0,9 26 16,0 1-16,9-19 15,-17 9 1,17 10-16,0-1 16,-9-9-16,9 9 0,0 1 15,-18-10 1,18 9 15</inkml:trace>
  <inkml:trace contextRef="#ctx0" brushRef="#br0" timeOffset="146000.51">17092 12515 0,'9'0'0,"9"0"16,-10 0-1,1 0-15,18 9 16,26 17-16,35 9 16,88 36-16,1-9 15,34 8-15,477 142 31,-229-168-15,-256 0-16,26-26 16,-62 8-16,63 1 15,-1 17-15,27-27 16,-27 36-16,538 62 31,-87-71 0,-451-26-31,-9-18 16,36 26-16,-35-26 16,61 0-16,0 27 15,0-27-15,27 17 16,-53-17 0,17 0-16,-17 0 0,-62 0 15,35 0-15,-35 0 16,9 0-16,-9 27 15,35-27-15,-8 0 16,379-18 0,-459 0-1,9 1-15,-36-1 16,1 18 0,8-26-16,-61 8 0,62-17 15,-36 17-15,35-8 16,-35 8-16,9-17 15,27 17 1,-36 0-16,27-8 0,-18-9 16,26 17-16,-8 0 15,-18-26-15,53 27 16,-62-1 0,27 0-16,8-8 15,204-9 1,-239 17-1,9 0-15,-9 1 16,-26-1-16,8 0 16,1-17-16,17 18 15,-44-1-15,53-17 16,106-36 0,-133 53-1,-8-17-15,-26 26 16,8-8-16,-18-1 15,27 9 1,-27-26-16,1 26 0,8-8 16,-8-1-16,-1 9 15,1-35 1,-1 35 0,-17-8-16,8 8 0,-8-9 15,9-8-15,-9 17 16,-9 0-16,9-9 15,8 9 1,-8-17-16,9 0 16,-10-1-1,10 18-15,-18 0 16,9-8-16,-9 8 16,0-9-16,9 10 15,8-1 1,-17-9-16,9-26 31,0 26-31,-9 10 16,18 8 15,-18-9 0</inkml:trace>
  <inkml:trace contextRef="#ctx0" brushRef="#br0" timeOffset="146752.31">30745 12241 0,'17'0'31,"27"-8"-31,9-10 15,-26 0-15,-1-8 16,27 8-16,35-26 16,-35 26-1,-26-8-15,-1 8 16,9 1-16,-26 17 16,0-9-16,9 9 15,-10-9-15,1 9 16,-9-18-1,18 18 1,-9 9 47,17 44-48,-8 44-15,-1-53 16,1 18-16,0-9 15,-9-27-15,8 1 16,1 8-16,-18-26 16,9-9-16,-9 9 15,8-9 17,-8 17-32,0-8 31,18-9-16,-18 9 1,0 9 0,9-18-1</inkml:trace>
  <inkml:trace contextRef="#ctx0" brushRef="#br0" timeOffset="148624.18">30215 9428 0,'18'0'46,"9"0"-30,-1 0-16,-17 0 16,17 0-1,1 18-15,8-18 0,-9 0 16,1 0-16,-1 0 16,1 0-16,-1 0 15,1 17-15,43-17 31,10 9 1,-54-9-32,18 0 0,-17 0 15,-1 0-15,18 0 16,-17 0-16,61 18 31,-9-18 0,-52 0-31,-18 0 16,35 0-16,-36 0 16,19 0-16,-1 0 15,18 9 1,-26-9-16,35 0 16,-27 0-1,1 17-15,-1-17 0,1 0 16,-1 0-16,-8 0 15,-9 9-15,0-9 16,8 0 0,-8 0-16,0 0 0,9 0 15,-10 18 1,1-18-16,9 0 16,-9 0 15,8 0-16,-8 0 17,-9 8-17,9-8 1</inkml:trace>
  <inkml:trace contextRef="#ctx0" brushRef="#br0" timeOffset="151465.13">30859 8343 0,'9'-26'93,"9"-18"-93,-9 0 16,8 8-16,1-8 16,-18 18-16,9-1 15,8-8-15,-17 26 16,0-26 15,9 26-15,-9-9-16,0 10 31,0-1-15</inkml:trace>
  <inkml:trace contextRef="#ctx0" brushRef="#br0" timeOffset="151944.16">30992 7849 0,'-18'27'31,"0"8"-15,9-8-16,-8-19 15,8 19 1,-9-10-16,10-8 16,-1 0-16,9 9 15,-18-9-15,18-1 63</inkml:trace>
  <inkml:trace contextRef="#ctx0" brushRef="#br0" timeOffset="152391.47">30965 7823 0,'9'0'32,"0"0"-32,44 62 15,-27-36-15,-8 1 16,-9 25-16,8-25 15,10 26 1,-27-44 0,8-9-16,-8 17 15,0-8 1,18-9 0</inkml:trace>
  <inkml:trace contextRef="#ctx0" brushRef="#br0" timeOffset="154383.87">30251 6694 0,'0'26'31,"0"1"-15,-18 8-1,18-8-15,0-19 0,-9 19 16,-8-18-16,17 8 16,-18 27 15,18-26-31,0-9 16,-18 0-16,9 8 15,9-8 48,18-9 62,9 0-125,-1-9 15,1 9-15,-1 0 16,-17-8-16,17 8 16,-8 0-16,0 0 15,-1 0 1,10 0-16,-19 0 0,1 0 15,9 0 1,-9 0-16,8 0 16,-8 0-1,0 0 1,-9 17 15,18-17-31,-18 9 16,0 17-1,0-17-15,0 18 16,0 17-16,-27-9 16,-17 36-1,18-36-15,-27-17 16,26 8-16,1-8 16,8-10-16,9-8 15,1 9-15,-10-9 16,9 0 15,-9 0-15,10 0 15,-1 0-15,-9 0-1,9-9-15,-8-43 16</inkml:trace>
  <inkml:trace contextRef="#ctx0" brushRef="#br0" timeOffset="154832.63">30233 6747 0,'18'0'16,"-9"0"-16,17 0 16,62 0-1,-61 0-15,-1 0 16,1 0-16,8 0 16,-9 0-16,-17 0 15,0 0-15,9 0 16,-10 0-16,1 0 15,9 0-15,-9 0 16,8 0 0,-8 0-16,0 0 15,9 0-15,8 0 16,-17 0-16,17 18 16</inkml:trace>
  <inkml:trace contextRef="#ctx0" brushRef="#br0" timeOffset="155224.97">30992 7135 0,'8'0'0,"36"0"0,-35 0 15,18 0-15,-1 0 16,-8 0-1,-1 0-15,1 0 16,9 0-16,-19 0 16,1 0-16,9 0 15,-9 0 1,17 0-16,-17 0 0,17 9 16,-8-9-16,8 17 15</inkml:trace>
  <inkml:trace contextRef="#ctx0" brushRef="#br0" timeOffset="156177.49">31556 6923 0,'0'9'15,"-9"44"1,-8 9-16,-1 35 16,9 53-1,-9-53 1,18-53-16,0-18 15,0 1-15,0-18 16,0 8-16,9-8 16,9 0-16,-9 8 15,8-17 1,-8 0 0,0 0-16,9 0 0,-10 0 15,19 0-15,-1 0 16,18-26-1,-8 0-15,8-27 0,-9 26 16,-8-26-16,8 27 16,9-71-1,-26 70 1,-18-17-16,0 18 0,0-18 16,0 17-16,0 1 15,0 8-15,0 9 16,0-8-1,0 8 48,-9 62 46,-9 35-109,18-44 16,-18 44-16,18-26 16,-17 0-16,17 8 15,0-26 1,0-17-16,0-1 0,0-17 15,0 18-15,0-10 16,9-8 0,-1 0-1,1-9 1,-9 17 0,18-17-16,-9 0 46,0 0-14,17 0-17</inkml:trace>
  <inkml:trace contextRef="#ctx0" brushRef="#br0" timeOffset="156688.27">32235 7505 0,'44'53'47,"-26"-9"-31,8 9-16,10 18 15,-19-27 1,-8-9-16,9-8 16,-10-1-16,10-8 15,-18-1-15,0 1 16,9-9 0,-9 9-16,0-10 0,0 1 46,18-9 1</inkml:trace>
  <inkml:trace contextRef="#ctx0" brushRef="#br0" timeOffset="157193.87">32517 7699 0,'-9'0'32,"1"0"-17,-54 27-15,27 26 16,8-44-16,1 26 16,8-26-16,18-1 15,-9 10 1,0-18-16,9 9 15,-17-9 32,17 18 0,-27-18-31,-34 8-1,17-8-15,-1 18 16,19-18-16,-9 0 16</inkml:trace>
  <inkml:trace contextRef="#ctx0" brushRef="#br0" timeOffset="163895.47">29122 9842 0,'0'-17'63,"-9"17"-48,-9 0 1,10 0 0,-28 0 15,10 0-31,-1 0 15,-17 0-15,18 0 16,-1 0-16,-8 0 16,-53 0 15,35 0-15,44 0-1,-17 0-15,17 0 16,-18 0-16,10 0 15,8 0-15,-53 0 32,53 0-32,-35 0 31,35 0-31,-17 0 0,17 0 16,-17 0-16,-1 0 15,1 0-15,-1 0 16,-8 9-16,9-9 15,17 8-15,-18-8 16,1 0-16,17 18 16,-17-18-16,8 9 15,-9 0-15,1-9 16,17 17 0,-8-17-16,-10 9 15,18 9-15,-17-9 16,8 17-16,-8-8 15,17-9-15,-18 17 16,-8-8-16,26 8 16,-8-8-16,-10 8 15,18 1-15,-8-18 16,8 8-16,0-8 16,-8 17-16,-1 1 15,9 8-15,-9-8 16,10-1-16,8 1 15,0-1-15,0 9 16,0-8-16,0-1 16,0 1-16,0-1 15,0 1-15,0-19 16,0 19-16,0-1 16,17-8-16,-17-9 15,9 8-15,0-8 16,9 18-16,-10-18 15,10 17-15,8-8 16,-8 8-16,9 9 16,-1-8-1,9-1-15,-8-8 16,8 17-16,-9-8 16,1-10-16,8-8 15,-8 9-15,17 8 16,0-8-16,-9-1 15,27 1 1,8 0-16,-8-9 0,-18 8 16,-17 1-16,26-18 15,-27 0-15,1 9 16,-1-9-16,0 0 16,1 17-16,17-17 15,9 0-15,-27 18 16,18-18-1,18 0-15,9 18 0,-27-10 16,18 10-16,8 0 16,-8-1-16,0-17 15,-18 18-15,-9-18 16,-9 0-16,19 0 16,-37 0-16,1 0 15,18 0 1,-10 0-16,19 0 15,-1-9-15,-9 9 16,1-17-16,-1 8 16,27-27-16,-44 28 15,17-10-15,-17 9 16,9-9-16,-9 10 16,17-19-16,-8 1 15,-9-10-15,8 10 16,1 0-16,-18-1 15,9 1-15,-9 8 16,0-17-16,0 17 16,0-8-16,0 17 15,0-18-15,0 19 16,0-19-16,0 1 16,0-10-16,0 28 15,-18-19-15,18 18 16,-9-8-16,-8-10 15,8 18-15,0 1 16,9-10-16,-18-9 16,10 27-16,-10-8 15,9-1-15,0-18 16,-8 10 0,8 8-16,-9-9 15,9 9-15,-17 1 16,17-10-16,-9-9 15,-8 19-15,17-10 16,-26-8-16,26 17 16,-17-18-16,17 10 15,-9 8 1,9 0-16,1-9 0,-10 10 16,9-10-16,-9 9 15,-8-17-15,17 17 16,0-18-16,-26 10 15,26-10 1,-26 10-16,26-10 0,-9 1 16,-8 8-16,8 9 15,10-8 1,-1 8-16,-9-9 0,9 9 16,0 9-16,-8-8 15,-10-10-15,19 9 16,-10 9-1,9-18-15,-17 10 16,17 8-16,-9-9 16,9-9-1,1 9 1,-10 9-16,9 0 16,0-9 15</inkml:trace>
  <inkml:trace contextRef="#ctx0" brushRef="#br0" timeOffset="164639.68">28381 10936 0,'-9'0'15,"-53"27"-15,18 25 16,-35 28 0,0-10-16,8 10 15,-8-1-15,17 18 16,18-70-16,9 26 15,8-27-15,18-8 16,-8-10-16,17 1 63,-9-9-48,9 18-15,0-9 16</inkml:trace>
  <inkml:trace contextRef="#ctx0" brushRef="#br0" timeOffset="165335.81">27667 11254 0,'0'17'15,"0"27"1,0 0 0,0 18-16,0-9 0,-18 9 15,18-36-15,0 18 16,0-17-16,0-10 16,0 1-16,0 0 15,0-9 32,9-9-47,0 17 16,-1-17-1,37 9 1,-19 9-16,0-18 16,1 0-16,-1 0 15,1 0 1,-18-9-16,17 0 15,-8-26-15,8 26 16,-8-18-16,8 10 16,-8 8-16,-9-9 15,0 10-15,8-10 32,-8 18 30</inkml:trace>
  <inkml:trace contextRef="#ctx0" brushRef="#br0" timeOffset="169135.92">27755 11562 0,'-9'27'62,"9"-1"-62,-9-8 16,0 17 15,-8-17-15,17-1-16,-9-8 15,9 9-15,0-9 16,-18-9-16,18 9 16,0 8-16,-9-8 31</inkml:trace>
  <inkml:trace contextRef="#ctx0" brushRef="#br0" timeOffset="181079.97">15787 12656 0,'9'0'15,"-1"0"16,19 0-15,-1 0 0,-17 0-16,9 0 15,-9 0-15,-1 0 16,19 0-16,-9 18 16,-1-18-16,71 0 31,9 8 0,-70-8-31,-1 0 0,-8 0 16,-9 0-16,0 0 15,8 0-15,-8 0 16,9 0 0,-1 0 15,1 0-31,-9 0 47,0 0-16,8 0-31,-8 0 16,-9-17-1,9 17-15,9-9 78,-10-18-62,10-17-16,-18 18 16,18-9-16,-18 26 15,8-18-15,-8 19 16,18-19-1,-18-17-15,0 17 16,9 19-16,9-19 16,-18 18-16,0-17 15,0 8-15,0-8 16,8 17 0,-8 0-16,0-8 15,0 8-15,0 0 16,0-9 15,0 9-15,0 1-1,0-10 17,-17 18 46,8-9-78,-9 9 15,9 0-15,1 0 16,-10 0-16,9 0 16,0 0-16,-8 0 15,8 0-15,-18 0 16,19 0-16,-19 0 15,1 0-15,-1 0 16,1 0-16,-10 0 16,10 0-1,-18 0-15,17 0 16,1 0-16,0 0 16,-1 0-16,9 0 15,10 0-15,-19 0 16,-8 0-1,8 18-15,1-18 16,-27 0-16,27 0 16,-1 17-16,1-17 15,17 0-15,-9 0 16,9 0-16,1 0 16,-10 0-1,9 9-15,-8-9 16,8 0-1,0 0-15,-9 0 16,9 0 0,1 9 15,-10-9 0,9 0 0,0 18-31,-8-18 16,8 0 0,9 9 93,-18 8-109,18-8 16,0 17-16,0 19 15,0-19-15,0 0 16,-9 1-16,9-1 16,0 10-16,0-27 15,0 26-15,0-18 16,0-8-1,0 9-15,0 0 0,0-1 16,0-8 0,18-9 187,44 0-188,-18 0-15,0 0 16,0 0-16,0 0 16,-17 0-1,-1 0-15,-8 0 0,-9 0 16,8 18-16,1-18 16,-1 0-16,-8 0 15,18 0-15,-1 0 16,-8 0-16,-9 0 15,-1 0 1,10 0 0,-9 0 31,0 0-32</inkml:trace>
  <inkml:trace contextRef="#ctx0" brushRef="#br0" timeOffset="188664.2">16404 12506 0,'18'0'16,"8"18"-16,18 17 15,-8-9-15,8 10 16,97 69 0,106 45 15,-177-97-31,27 9 0,27 0 16,-18 17-16,17-17 15,1 0-15,-27-1 16,79 63 15,-88-71-15,-53-18-16,10-9 15,-10 27-15,35 0 16,1 18-16,-18-18 16,17 0-1,124 88 1,-114-79-1,-54-54 1,-8 10-16,-9-9 16,0-9-16,8 17 15,-8-17-15,-9 9 16,9-9 0</inkml:trace>
  <inkml:trace contextRef="#ctx0" brushRef="#br0" timeOffset="189368.09">18618 13776 0,'9'44'32,"26"27"-17,0-1-15,0 1 16,-8-27-16,-9-18 16,-18 10-16,17-10 15,-8 0 1,9-17-16,-18 9 0,9-9 15,-9 8 1,8-8 0,-8 0 46,-17 9-15,-10-18-47,18 0 16,1 0-16,-19 0 15,9 0-15,10 0 16,-1 0-16,-9 0 16,9 0-16,-8 0 15,17-9 16,-9 9-31,0 0 63,9-9-32,-18 9-31</inkml:trace>
  <inkml:trace contextRef="#ctx0" brushRef="#br0" timeOffset="191144.7">19368 14208 0,'-9'0'16,"0"0"-1,-9 0 1,18 9 0,-9-9-1,9 18-15,-8-10 16,-10 10-16,9 9 16,9-1-16,-18 0 15,18 1-15,-8-18 16,8 17-16,0 1 15,0-1 1,0 18 0,-18-35-16,18 0 0,0 17 15,0-8 1,0-9-16,0 17 0,9-17 16,-9 9-16,9-10 15,-1 1-15,-8 9 16,18-18-1,-9 9-15,17 17 16,-8-26 0,-9 18-16,0-18 15,-9 9-15,26-9 16,-8 8 0,-9-8-16,-1 0 15,10 0-15,-9 0 16,0 18-16,8-18 15,-8 0-15,9 0 16,-9 0-16,-1 0 16,10 0-16,-9 0 15,0-9 1,17 0 0,-17 1-16,9-10 15,-10-8-15,10-1 16,9-8-16,-27 26 15,17-17-15,-8 17 16,-9-18-16,0 10 16,18-10-16,-18 1 15,0-1 1,0 18-16,0-35 0,0 36 16,0-19-16,0 18 15,0-17-15,-9 8 16,0 9-16,9 1 15,-9-10-15,-8 18 16,17-9 0,-9 0-16,0-8 15,-18 8 1,10-9 0,8 18-16,-9-9 15,10 9 1,-1 0-1,-9 0 1,9 0 0,0 0 15,-8 0 0,8 0 0,0 0-15,-8 0 0,17 18-16,-9-18 15,-9 9 1,9 0 0,0-9-16,9 17 15,-17-17-15,8 0 16,9 9-1</inkml:trace>
  <inkml:trace contextRef="#ctx0" brushRef="#br0" timeOffset="192179.06">19897 14552 0,'8'-9'16,"-8"-8"-16,18 8 16,-18 0-16,9-9 15,-9 10-15,0-1 16,18-18-1,-18 10-15,8 8 0,-8 0 16,9-9 0,9 10 15,-9 8-15,17 0-16,-17 0 15,9 0-15,-18 17 31,8-8 16,10 17-47,9 1 16,-1 8-16,9-8 16,-17 17-16,8-27 15,1 10-15,-10-10 16,10 10-16,-18-27 15,0 9-15,8-9 16,-17 17-16,9-17 16,0 0-16,8 0 15,-8 0 1,9 0 0,-9 0-16,79-35 15,-79 9 1,8 8-16,10 9 15,-27-8 1,9-10-16,-1 18 0,-8 0 16,18-8-1,-18 8-15,0 0 16,0-8 0,0 8-16,9-9 15,-9 9-15,0 0 16,0-8-1,0 8 32</inkml:trace>
  <inkml:trace contextRef="#ctx0" brushRef="#br0" timeOffset="192728.57">21026 14279 0,'0'79'31,"0"0"-31,17-8 16,-17 17-16,0 0 15,18-26-15,-18-18 16,0-17 0,0-10-16,0-8 0,0 0 15,9-9-15,-9 18 47,8-18 31</inkml:trace>
  <inkml:trace contextRef="#ctx0" brushRef="#br0" timeOffset="193960.45">21458 14587 0,'0'9'79,"-9"18"-64,9-1-15,-9 1 16,9-1-1,0 0-15,0 1 16,0-1-16,0-8 16,0 8-16,0-8 15,18 0 1,-18-9 0,9 8-16,-1-8 15,10 0 1,-9 8-1,0-17-15,8 9 16,-8 0 0,0-9-16,9 0 15,-10 0 1,10 0 0,8-26-16,-17-18 15,27 26-15,-28-26 16,10-18-1,-18 36 1,0-1-16,0 18 0,0 1 16,0-19-16,0 9 15,0 10 1,0-1 0,-18-9-1,10 9-15,-10-17 16,9-1-16,-9 10 15,10 8-15,8-9 16,-9 18 0,-9 0 62,9 0-63,1 0 17,-10 9-17,9 0 1,0-9 62,9 18-62,0-10-1,0 1-15,-17 9 16,17-9 0,0 0-1,0 8-15,0-8 16,0 0-1,8-9-15,-8 17 32,9-17-17,0 0 17</inkml:trace>
  <inkml:trace contextRef="#ctx0" brushRef="#br0" timeOffset="195104.29">21978 14446 0,'0'-17'16,"0"8"-1,18 9-15,-9-9 16,-1 9 0,10 0-1,-9 0 16,8 0-15,10 26 0,-1 1-16,-8 8 15,-9 9 1,8-17-16,1 26 16,-27 132 15,9-141 0,-9-35-31,-8 0 16,8 8-1,0-17-15,-17 9 16,-1 17 0,18-17-1,-8-9 1,17 18 15,-9-18-31,0 0 31,9 9-31,-17-9 16,8 9 0,-9-9-1,18 17 1,-9-17-1,0 0 17,9 9-17,-17-9 17,26 18-1,44-18-16,-9 9-15,0-9 16,9 17-16,-9 1 16,0-18-16,-18 9 15,1-9-15,8 0 16,-26 0-16,0 0 16,8 0-16,1 0 15,0 0 16,-10 0-15,1 0 15</inkml:trace>
  <inkml:trace contextRef="#ctx0" brushRef="#br0" timeOffset="196584.91">22631 14376 0,'9'0'109,"17"0"-109,0 0 16,1 17-16,8-8 15,-26-9-15,0 18 16,8-18-1,-17 9-15,9-9 0,-9 17 16,18-8-16,-9 0 16,0 17-16,-9-8 15,17 8 1,-17 1-16,0-1 0,0 1 16,0-1-16,0-17 15,-17 9-15,8 8 16,-9-17-16,9 0 15,0 8-15,-8-8 16,8 0 0,-9-9-16,10 18 15,-1-18-15,-9 9 16,9-9-16,0 17 16,-8-17-16,8 9 15,0-9-15,-8 9 16,8-9 46,26 0-15,45 0-47,-18 0 16,-17 0-16,-1 0 15,1 0 1,-10 0-16,-8 0 0,0 0 16,8 17-16,-8-17 15,0 0-15,9 0 16,-18 9-16,9-9 16,8 0-16,-17 9 15,9 9 1,17 8-16,-17-17 0,9 9 15,-9-10 1,0 1-16,-9 9 16,17-9-1,-8 0 1,-9 8-16,0-8 16,0 9-1,0-1-15,0 1 16,0 8-16,0 19 15,0-19 1,-18 0-16,10-8 16,-10 9-16,-9-19 0,10 10 15,8-9 1,-17-9-16,17 9 0,-9 8 16,9-8-16,-17 9 15,17-9-15,-17-9 16,8 8-1,9 10-15,-17-18 0,17 9 16,-9-9 0,18 17-1,-9-17 32,1 0 63</inkml:trace>
  <inkml:trace contextRef="#ctx0" brushRef="#br0" timeOffset="199575.77">19376 15240 0,'0'18'125,"0"17"-110,0-9 1,0-8-16,0 8 16,0 36-1,0-53 1,0 17-16,0-8 15,0 9-15,0-19 16,0 1 0,18 9-16,-18-9 15,0 17 1,9-17-16,0 17 31,17 10-15,-17-19-16,-9-8 15,18-9-15,-10 9 16,-8 9-16,18-18 16,-9 8-1,17 1 1,-17-9 0,0 0-1,9 0 16,-10 0 16,1 0-31,26-17 0,-26-10-1,9 18-15,-9-17 16,8-9-16,-8 8 15,9 18-15,-9-17 16,-9-1 0,17-8-16,-17 9 0,0-1 15,0 1 1,0-1-16,0 1 0,0-1 16,0 1-16,0-27 15,0 35 1,0 1-16,0-1 15,0 9-15,0-8 63,-9 17-47,1 0-1,-1 0 16,-9 0-31,-8 0 16,17 0 0,0 0-1,-9 0 1,10 0 0,-1 0 15,9 8-16,-18-8 1,9 0 0,9 9-16,-8-9 15,-10 18-15,9-18 16,-9 9-16,10 0 16,-1 8-1,-9-8 1,9 0-1,1 8 1,-10-17-16,18 9 16,-9 0-16,0 9 31,-8-9 0</inkml:trace>
  <inkml:trace contextRef="#ctx0" brushRef="#br0" timeOffset="200687.43">20382 15602 0,'-9'0'16,"-9"0"0,9 0-1,1 0 1,-10 0 15,18-9-15,0-9-1,0 9 1,9-17-16,26-1 16,-17 19-1,8-10-15,-17 18 16,0 0-16,8-9 16,-8 9 15,18 0 47,26 53-62,-27-9-16,9-9 15,-26-26 1,18 18-16,-18-18 0,17 8 15,-8-8-15,8 9 16,-17-10-16,17 10 16,-17-18-16,18 9 15,8-9-15,-26 9 16,0-9 0,17 0-16,-8 0 15,-1 0-15,1 0 16,-9 0-16,17 0 15,-8 0-15,8-18 16,-17 9-16,0 0 16,17-8-16,-8 8 15,-9 0 1,0-8-16,-9 8 0,17-9 16,-8 9-1,-9 0 1,0-8-1,0 8 1</inkml:trace>
  <inkml:trace contextRef="#ctx0" brushRef="#br0" timeOffset="201824.4">21493 15355 0,'0'26'47,"-9"45"-32,9-45-15,-17 18 16,8 0-16,-9 9 16,9-44-16,9 0 15,-17 9 1,17-10-16,0 1 94,0 9 15,53-18-93,8 17-1,-34-17-15,43 9 16,-34 9-1,-28-9-15,19-9 16,-27 17 78,9-17-79,-9 9 1,0 0 0,17 17-16,-17-8 15,0 9 1,0-1-16,0 0 0,0 1 16,-9-1-16,1-8 15,-10 8-15,9-17 16,-8 0-16,-10 9 15,18 8 1,-8-26-16,-19 27 16,28-27-16,-10 0 15,9 8 1,-17-8 0,17 0-16,-18 0 15,10 0-15,8 0 16,-18 0-16,1-17 31,17 8-31,0 9 16,9-9-16,-17 9 15,8-17-15,9 8 16</inkml:trace>
  <inkml:trace contextRef="#ctx0" brushRef="#br0" timeOffset="202447.7">21440 15416 0,'27'0'47,"-1"9"-47,0 9 16,10-18-16,-10 0 15,-17 9 1,0-9-16,8 0 0,-8 0 16,0 0-16,9 0 15,-9 0 1,8 0-1,-8 0-15,0 0 0,8 0 16,-8 0 15,0 0-15</inkml:trace>
  <inkml:trace contextRef="#ctx0" brushRef="#br0" timeOffset="203415.45">22031 15425 0,'9'44'15,"-9"9"1,17 9-16,-17 26 15,18-26 1,-18 26-16,18-26 16,-1 35-1,-17-71-15,0 36 0,18-36 16,-9 10-16,-9-10 16,0-17-16,17 9 15,-17-10-15,9-8 31,-9 9-31,9-9 47,-9 18-31,18-18 31,-9-18 0,43-52-47,-34 17 15,9 9 1,43-53 0,-43 53-16,8 8 0,-26 10 15,26-1-15,-26 1 16,8 8-16,-17 10 15,9-19 1,9 9-16,-9 10 16,-1-19 15,-8 18-31,18-17 31,-9 26-31,-9-9 16</inkml:trace>
  <inkml:trace contextRef="#ctx0" brushRef="#br0" timeOffset="209968.2">24659 15460 0</inkml:trace>
  <inkml:trace contextRef="#ctx0" brushRef="#br0" timeOffset="211567.87">24703 15443 0,'27'0'47,"17"0"-31,0 0-16,-18 0 15,45 0-15,-27 0 16,0 0-16,0 0 16,0 0-16,0 0 15,53 0 1,0 0 15,-52 0-31,-19 0 16,0 0-16,19 0 0,43 0 15,-44 0 1,18 0-16,61 0 31,-61 0-15,-36 0 0,-17 0-16,9 0 15,-9 0-15,-1 0 16,10 0-16,0 0 31,-1 0 0,-8 0-31,9 0 32,-9 0-1,-1 0 0,10 0 0,-9 0-15</inkml:trace>
  <inkml:trace contextRef="#ctx0" brushRef="#br0" timeOffset="212232.44">25171 14773 0,'0'17'16,"-27"36"-1,10-26-15,8-1 16,-9 18-16,-17 9 16,26-26-16,-9 17 15,1-9-15,17-9 16,-9 1-16,9-18 16,0 8-16,0-8 15,-18 18 1,18-19-16,0 10 15,0-9 1,9-9 31,0-18-31,9-8-16,-10-1 15,10-26-15</inkml:trace>
  <inkml:trace contextRef="#ctx0" brushRef="#br0" timeOffset="212704.16">25188 14781 0,'0'18'15,"18"44"1,0 8-16,17 1 16,-17-9-16,17 8 15,0 1-15,-26-27 16,-9-18-16,18 10 16,-1-10-16,-8-26 15,-9 9-15</inkml:trace>
  <inkml:trace contextRef="#ctx0" brushRef="#br0" timeOffset="213161.61">24924 15037 0,'9'0'0,"17"0"16,0 0-16,1 0 15,-1 0 1,1 0-16,35 18 0,8-18 16,-26 17-16,0-17 15,-17 0 1,-1 0-16,-17 0 16,9 0 62</inkml:trace>
  <inkml:trace contextRef="#ctx0" brushRef="#br0" timeOffset="214112.33">25647 14799 0,'0'9'15,"0"0"-15,-18 17 16,9 1 0,-8 8-16,-1 9 15,1 0-15,17 0 16,-9-9-16,9 10 15,0-19-15,0 0 16,0 1-16,0-18 16,0 8-16,0-8 15,17 18 1,-8-27-16,0 8 16,9-8-16,-18 9 15,8-9-15,1 0 16,9 0-1,-9 0-15,0 0 16,8 0-16,10 0 16,-1 0-1,-17-17-15,17 8 0,10-9 16,-27 9 0,17-17-16,-17 8 0,8 9 15,-8-17-15,9 17 16,-18-8-16,0-10 15,0 1 1,0 17-16,0-18 16,0 19-16,0-19 15,0 9-15,-9-8 16,0-1-16,-26 1 16,17 0-16,-8 8 15,-1-9 1,19 19-1,-1-10-15,-9 18 0,9-9 32,1 9-32,-10 0 15,9-9 1,0 9-16,-35 0 16,35-17-1,0 17 48,9 9-16,0-1-32,0 1-15</inkml:trace>
  <inkml:trace contextRef="#ctx0" brushRef="#br0" timeOffset="-214672.59">24977 15707 0,'-18'45'31,"9"16"-16,9-17-15,-17 0 16,-1 27-16,0-9 16,1-18-1,17 0-15,-9-9 0,-9 9 16,18-17-16,0-18 16,0 8-16,-9-8 15,9 9-15,0-9 47</inkml:trace>
  <inkml:trace contextRef="#ctx0" brushRef="#br0" timeOffset="-213816.53">25224 15919 0,'-36'27'47,"28"8"-47,8-9 15,0 1-15,-18-18 16,18 17-16,0-17 16,0 8-16,0-8 15,9 0-15,17 9 16,-17-9-1,17-9 1,10 17 0,-27-17-1,8 0 1,-8 0 0,0 0-16,-9-9 15,26-8 1,-26-1-1,0 9-15,0-8 0,0-1 16,0 0-16,0 10 16,0-10-16,-17 9 15,17 0 1,-9-8-16,0 17 16,9-9-1,-18 9-15,10-9 16,-1-9-16,-9 10 15,9-1-15,0 9 16,9-18 0</inkml:trace>
  <inkml:trace contextRef="#ctx0" brushRef="#br0" timeOffset="-212829.88">25400 15734 0,'18'0'16,"-10"0"0,1 0-1,9 9-15,8 8 16,-17-8-16,18 9 16,-10 8-16,27 10 15,-26-28-15,8 1 16,1 26-1,-27-26-15,9-9 0,8 18 16,-17-9 0,9 0-16,-9 8 31,0-8-31,0 0 0,0 17 16,0 1-16,0-10 15,-9 19-15,-17-1 16,8-9-16,-8 10 15,-1-10 1,-70 45 0,71-54-1,26-8-15,-9-9 16,9 18-16,-18-18 16,10 9 15,-1-9-31,-9 17 15,9-17 79,36 0-16,35 0-62,-27 0-16,9 0 16,0 0-16,-18 0 15,1 0-15,-1 0 16,-17 0-16,9 0 15,-9 0 1,0 0 0</inkml:trace>
  <inkml:trace contextRef="#ctx0" brushRef="#br0" timeOffset="-211680.64">25859 15849 0,'8'-9'31,"37"-9"-15,16 0-16,-8 18 0,-26 0 16,-1 0-16,-17 0 15,0 0 16,26 27 16,-26-1-47,-9 1 16,17 17-16,-17-18 16,0 1-16,0-1 15,0 27-15,0-44 16,0 0-16,-8 17 15,-1-8-15,0-9 16,-9 0-16,10 8 16,-1-8-16,-9 0 15,9 8-15,-8-17 16,8 9-16,0-9 16,-9 18-16,10-18 15,-1 9 1,-9-9-16,18 9 15,-9-9 1,27 0 62,26 0-62,-18 0-16,1 0 15,-1 0-15,1 0 16,-10 17-16,-8-17 16,0 0-1,-9 9-15,18-9 16,-18 9 0,9 9-16,-1-10 15,-8 19-15,18-1 16,-18 1-16,0-1 15,0 27 1,0-26-16,-18 25 16,1-25-1,-10 8-15,10-8 0,-10-10 16,10-8-16,-10 18 16,1-10-16,17-8 15,-9 9-15,9-18 16,9 8-1,-8-8 32</inkml:trace>
  <inkml:trace contextRef="#ctx0" brushRef="#br0" timeOffset="-210832.63">26635 15363 0,'0'18'31,"-36"0"-15,36 8-16,-26 1 15,26-1-15,-9-8 16,-8 8 0,8-17-16,9 0 15,-18 9-15,9-10 16,9 1-1</inkml:trace>
  <inkml:trace contextRef="#ctx0" brushRef="#br0" timeOffset="-210401.05">26441 15346 0,'9'0'46,"17"9"-46,0 44 16,-8-27-16,9 0 16,8 10-16,-26-27 15,8 17-15,-8-8 16,9 8-16,-9-8 31,-9-1-31,8-17 0,-8 9 16,18-9-16,-18 9 15,9 9 1</inkml:trace>
  <inkml:trace contextRef="#ctx0" brushRef="#br0" timeOffset="-209504.59">26979 15258 0,'0'8'0,"-9"28"16,0-1-16,-9 9 16,1-17-16,17 17 15,-9-9-15,9-9 16,-18 1 0,18-18-16,0 8 31,18-17 47,8-8-62,-17 8-16,9-9 15,-9 9-15,0 0 16,8 0-16,-8 0 15,0 0 1,8 0 0,-8 0-1,-9 9-15,9 8 16,-9-8 0,18 9-16,-18-10 0,0 1 15,0 9-15,0 8 16,0-17-1,0 0 1,0 17-16,-9 1 16,0-9-16,-9-10 15,10 19-15,-1-10 16,-9-8-16,9-9 16,9 9-1,-17-9 1,8 0-1,0 0-15,-9 0 16,10 0 0,-1 0 15,-9 0-31,9 0 16,0 0-1,-8 0 1</inkml:trace>
  <inkml:trace contextRef="#ctx0" brushRef="#br0" timeOffset="-208984.22">26899 15399 0,'18'0'15,"8"0"-15,1 0 16,-1 0-1,1 0-15,-18 0 0,17 0 16,1 0-16,-1 0 16,0 0-16,10 9 15,-27-9-15,-1 0 16,10 0-16,-9 0 16,0 0 15,17 0-16,1 0-15</inkml:trace>
  <inkml:trace contextRef="#ctx0" brushRef="#br0" timeOffset="-208344.69">27481 15319 0,'9'44'31,"9"1"-16,-18-1 1,35 88 0,-35-88-16,9 27 15,-9-27-15,18-18 16,-18 18-16,8-26 16,-8-9-16,18 17 31,-9-26 63,17-35-94,27-53 15,9 8-15,-27 10 16,1-1-16,-10 27 15,-8 18 1,-1-1-16,-17-8 0,9 26 16,0 0-16,-9-8 15,18 8 1,-18 0-16,0-9 31</inkml:trace>
  <inkml:trace contextRef="#ctx0" brushRef="#br0" timeOffset="-206423.51">24368 15346 0,'18'0'31,"17"0"-15,-17 0-16,-1 0 16,1 0-16,-9 17 15,8-17-15,1 0 16,0 0 0,-9 9-1,17-9 1,-17 0 15</inkml:trace>
  <inkml:trace contextRef="#ctx0" brushRef="#br0" timeOffset="-205921.04">24350 15610 0,'18'0'15,"9"0"1,-19 0-16,19 0 16,-9 0-16,8 0 15,-17 0-15,0 0 16,8 0 0,-8 0-1,0 0-15,9 0 16,-10 0 15</inkml:trace>
  <inkml:trace contextRef="#ctx0" brushRef="#br0" timeOffset="-204136.7">23495 15161 0,'-18'0'16,"10"8"15,8 10-31,0-9 16,0 17-16,0 1 15,-18 17 1,18 71-16,0-54 15,0-17-15,0 18 16,0-18-16,0 27 16,0-45-16,9 1 15,-9-1 1,0-17-16,9 9 16,-9-10-16,0 1 31,17-9-31,-8 0 78,0 0-78,17 0 16,10-26-16,-28 8 15,19-8-15,8-1 16,-8-8-16,-19 26 15,19-17-15,-10-1 16,10-8-16,-9 9 16,-1-1-16,-8-8 15,9 8-15,-1 1 16,-17-1-16,9 10 16,-9 8-16,18-18 15,-18 19-15,9-19 16,-9-8-16,0 17 31,0 1-31,0 8 0,0 0 31,0-9-15,0 10 0,0 34 109,-18 27-110,0-27-15,18 1 16,0-1-1,0 18-15,0-17 0,-17-1 16,17 10-16,0 8 16,0-18-16,0 1 15,0-1 1,0 1-16,0-19 0,0 10 16,0-9-16,0 0 15,0 8-15,0-8 16,0 0-1,0 9 1,0-10-16,0 19 16,8-18-1,-8 8 1,0-8-16,9-9 16,-9 9-16,18-9 15,-18 18 1,9-18-16,0 0 31,-9 8-15,17-8-1,-8 0-15,0 0 16,9 0 0</inkml:trace>
  <inkml:trace contextRef="#ctx0" brushRef="#br0" timeOffset="-203424.34">24015 15804 0,'9'0'46,"9"9"-30,8 0-16,-26 18 16,9-10-1,9-17-15,-18 9 16,9 0-16,-9 8 16,8 10-16,10-18 15,-9 26 1,-9-17-16,0 8 15,0-17-15,17 17 16,-17-17-16,0 9 16,0-9-16,0 8 15,9-17 1,-9 9 0</inkml:trace>
  <inkml:trace contextRef="#ctx0" brushRef="#br0" timeOffset="-202801.09">24227 15813 0,'-35'18'63,"-18"52"-47,26-43-16,1 8 15,8-26-15,9 17 16,-8-8-16,8-9 15,0 0-15,9 8 16,-17-17-16,17 9 16,-9-9-16,9 9 15</inkml:trace>
  <inkml:trace contextRef="#ctx0" brushRef="#br0" timeOffset="-192240.04">23275 10486 0,'17'0'15,"-8"0"-15,17 0 16,1 0-16,43 0 31,-25 0-31,87 0 16,-70 0-16,-1 0 16,1 0-16,26 0 15,-44 0-15,0-17 16,1 17-16,122 0 47,-114 0-32,-27 0-15,19 0 16,-19 0-16,-8 0 16,-1 0-16,1 0 15,-9 0-15,8 0 16,1-9 15,0 9 157,8 0-173,1 0-15,-1 0 16,1 9-16,-1-9 15,-17 0 1,17 9-16,-8-9 16,0 0-1,-1 8 1</inkml:trace>
  <inkml:trace contextRef="#ctx0" brushRef="#br0" timeOffset="-185272.79">22640 7594 0,'0'8'62,"0"1"-46,0 0 0,0 9 77,0-10 407</inkml:trace>
  <inkml:trace contextRef="#ctx0" brushRef="#br0" timeOffset="-183809.3">21960 7682 0,'18'0'219,"-9"9"-219,0-9 15,8 0 1,-8 8 15,9-8-15,-9 0 0,-1 0 30,10 0-14,-9 0-1,0 0 0,8 0 47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64.32161" units="1/cm"/>
          <inkml:channelProperty channel="Y" name="resolution" value="64.28571" units="1/cm"/>
          <inkml:channelProperty channel="T" name="resolution" value="1" units="1/dev"/>
        </inkml:channelProperties>
      </inkml:inkSource>
      <inkml:timestamp xml:id="ts0" timeString="2022-12-12T11:16:53.5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15884 5935 0,'-9'0'0,"-9"0"31,10-8 0,-1 8 1,-9 0-17,9 0 1,0 0 15,-17 26-15,26-17-1,-9 9 1,9-10 0,0 10-16,0-9 31,0 0 0,0 8-15,9-17-16,-9 9 15,18 0-15,-10-9 16,19 18 15,-9-10-15,-1-8-16,-8 0 16,9 0-1,-10 0 1,1 0-1,9 0 1,-9 0 31,0 0-31,8 0 15,-17-17-16,9 17 1,-9-9-16,0 0 16,0-9-1,0-8 1,0 17-16,0 0 16,0-8-1,0 8-15,0 0 0,0-9 16,0 10 15,-18 8-31,10 0 31,8-18-31,-9 18 16,-9 0 62,9 0 0,0 0-62,-8 0-16,17 9 15,-9-9-15,-9 0 32,18 9-32,-8-9 15,-1 0 1,9 17 0,-18-17-1</inkml:trace>
  <inkml:trace contextRef="#ctx0" brushRef="#br0" timeOffset="2025.81">23627 5935 0,'-17'0'31,"-10"0"-31,18 0 16,-17 0 0,17 0-16,-9 0 15,-17 9 1,18 0 15,-1-9-31,9 0 31,9 9 1,0 9-1,0-10-31,0 10 31,0-9 16,0 0 0,18-9-47,-9 0 15,-1 17 1,10-17-16,-9 0 16,-9 9-16,9-9 15,8 0-15,-8 0 16,9 9 0,-9-9-1,-1 0-15,10 0 16,-9 0-1,0 0 17,-9-9 15,0-9-32,0 1 1,0-1-1,0 9 1,-9 9 0,9-17-1,-18 17 17,9-9-1</inkml:trace>
  <inkml:trace contextRef="#ctx0" brushRef="#br0" timeOffset="3192.26">23513 6429 0,'-18'0'47,"-8"9"-31,17 0-16,0-9 15,9 18-15,-18-18 16,18 8 0,-9-8-16,-8 27 15,17-18-15,0 17 16,0-8-16,0-9 16,0-1-16,0 10 15,0-9-15,0 0 16,9-9-1,-1 17 1,-8-8 0,9-9-16,9 0 31,-9 9-15,17-9 15,-17 0-31,9 0 15,-10 0-15,1 0 16,-9-9-16,27-8 16,-10 8-16,-17-18 15,9 18-15,-9-8 16,9 8 0,-9-17-1,0 17-15,0-9 0,0 9 16,0 0-1,0-8 1,0 8 0,-9 0-1,-8 9 17,17-17-17,-9 17 32</inkml:trace>
  <inkml:trace contextRef="#ctx0" brushRef="#br0" timeOffset="3919.48">23504 6544 0,'0'0'0,"9"18"16,17-18-1,-17 0-15,17 0 16,-17 0-16,18 0 16,17 0-16,9 0 15,8 0-15,-17 8 16,1-8-16,-1 0 15,9 18-15,-9-18 16,0 0 0,18 18-16,-18-1 15,26-17-15,-43 0 16,-1 0-16,18 0 16,-35 0-16,9 0 15,-10 0-15,1 0 16,9 0-16,-9 0 15,0 0 17</inkml:trace>
  <inkml:trace contextRef="#ctx0" brushRef="#br0" timeOffset="9666.2">21158 10028 0,'-9'0'47,"-9"0"-32,10 0-15,-10 0 16,9 0 0,0 0-1,-8 0 1,8 0-1,0 0-15,-9 0 16,10 0 15,-10 0-15,9 9 15,0-9-15,-8 17-1,8-17 17,9 9-17,-9-9 1,9 9 15,-18-9-31,18 17 16,0-8-1,-8 9 1,8-9 0,0 0-1,0 8 1,0-8 0,0 0-1,0 8 1,17-8-1,-8-9-15,-9 18 16,9-9-16,8-9 16,-8 9-16,0-9 15,9 17 1,-9-17 0,8 9-1,-8-9-15,17 0 16,-17 0-16,9 9 15,-9-9 1,0 0 0,8 0-1,-8 0 1,0 0 0,8 0 15,-8 0-31,9-9 15,-9-17-15,-9 8 16,17-9-16,-17 19 16,0-1-16,0-9 15,0 9 1,0-8 0,0 8-16,0-18 15,0 19 1,-8-10-16,8 9 15,0 0 1,-9 9-16,9-17 16,-18 17-1,18-9 1,-9 9 15,0 0 16,-8 0 16,8 0-32,9-9-31</inkml:trace>
  <inkml:trace contextRef="#ctx0" brushRef="#br0" timeOffset="10856.05">21017 7946 0,'-9'0'31,"-9"0"-15,9 0-16,-8 0 16,8 0-16,0 0 15,-8 0 1,8 0 31,0 0 15,-9 0-30,9 0-1,1 0 0,8 9-15,-18-9-1,18 18 1,-9-18 15</inkml:trace>
  <inkml:trace contextRef="#ctx0" brushRef="#br0" timeOffset="12874.14">21008 7885 0,'0'17'63,"-9"27"-63,0-17 16,-8-1-16,17 10 15,-9-10-15,9-17 16,0 17-16,-18-17 15,18 18 1,0-10-16,0 10 0,-9-1 16,9 1-16,0-1 15,0-17-15,0 17 16,0 1 0,0-10-16,0-8 15,0 0-15,0 9 16,0 8-16,0-17 15,0 17-15,0 1 16,0-18-16,0 17 16,0 1-1,0-10-15,0-8 0,0 9 16,0-10-16,0 19 16,0-18-1,0 8-15,0 1 0,0 0 16,0-9-16,9 17 15,-9-8-15,0-10 16,0 1-16,0 18 16,18-10-16,-18 19 31,0-10-31,0 1 0,0-19 16,0 19-16,9-1 15,-9 1-15,0-1 16,17-8-16,-17 8 15,0-17 1,0 26 0,9-8-16,-9-10 15,0 10-15,0-18 16,0 17-16,18 1 16,-18-10-16,0 1 15,0 0-15,0 8 16,0-17-16,9 26 15,-9-17 1,0-9-16,0 8 16,0-8-16,0 0 15,0 9-15,0-10 16,0 1-16,0 9 16,17-9-1,-17-1-15,0 10 16,0-9-16,0 17 15,0-17-15,0 9 16,0-9-16,9 8 16,-9-8-16,0 0 15,0 9 1,18 17 0,-18-26-1,0 8-15,8 10 16,-8-18-1,0-1 1,0 10 0,0-9-1,0 8-15,18-17 16,-18 9-16,0 0 16,0 9-1,0-9-15,0-1 16,0 19-16,9-10 15,-9-8 1,0 0 0,0 9-16,0-9 15,0-1 1,0 10 0,0-9-1,0 9 1,0-10 15,0 1-15,0 9 15,0-9 16,0-1 0,0 10-32,0-9 1,0 9 0,0-10 15,0 1-16,0 9 1,0-9 62</inkml:trace>
  <inkml:trace contextRef="#ctx0" brushRef="#br0" timeOffset="14937.03">21008 7893 0,'-9'0'15,"-9"0"17,18-8-32,-8 8 31,-1 0-15,-9 0-1,9 0 16,-8 0-15,8 0 0,9 17-1,-9-8 1,9 9 0,-18-9-16,18-1 15,0 10 1,-8 0 15,8-1-15,0-8-1,0 0 1,0 9-16,0-10 16,0 10-16,0-9 15,0 0-15,17 8 16,-17-8 15,9-9-15,0 0-1,-9 9-15,18-9 16,-10 0-16,10 18 16,-9-18-1,0 0 1,8 0-1,-8 0-15,0 0 47,-9-9-47,18-18 16,-1 1-16,-17 17 16,0-17-16,0 8 15,0 9-15,0-17 16,-9 26-16,9-27 15,-8 27 1,8-9-16,-18 1 16,18-10-1,-9 18-15,9-9 16,-9 0-16,-8-8 16,8 8 15,9 0-16,-9 9 1</inkml:trace>
  <inkml:trace contextRef="#ctx0" brushRef="#br0" timeOffset="16520.57">20929 7990 0,'0'-61'78,"0"-1"-63,0 0-15,-9 0 16,0-8-16,9 26 16,-18-18-1,1 9-15,-1 9 0,18-18 16,-18 1-16,10 8 15,8 26-15,-18-35 16,0 36-16,18-27 16,-17 9-16,8-9 15,9 9 1,0 18-16,0-1 16,-18-8-1,18 8-15,0 1 0,0 17 16,0-17-16,0 8 15,0 0-15,0 1 16,0-10 0,0 18-16,0-17 15,0 17-15,0-8 16,0 8-16,0 0 16,0-18-16,0 10 15,0 8 1,0 0-16,0-17 15,0 8 1,0 9 0,0 0-16,0-8 15,0 8-15,0 0 16,0-9-16,0 10 16,0-1-16,0-9 15,0 9 1,0-8-16,0 8 15,0 0 1,0-9-16,0 10 16,0-1-1,0-9-15,0 9 16,0 1 0,0-10-1,0 9 1,0-9-1,0 10-15,0-1 16,0-9 0,0 9-1,18 9-15,-18-8 16,0-10 0,9 9-1,-9 0 1,17-8-16,-17 8 15,9-9 1,-9 9 0,9 1-16,9-10 15,-18 9 17,8 9-32,-8-9 15,9 9 1,-9-17-16,18 17 15,-18-9 1,9 9-16,-9-9 16,8-9-1,10 9 1,-9 9 15,-9-17-15,18 17 78,-18-9-79</inkml:trace>
  <inkml:trace contextRef="#ctx0" brushRef="#br0" timeOffset="18144.22">20999 5944 0,'-9'0'62,"0"0"-46,1 0-16,-10 9 16,9 0-16,0-9 15,-8 9-15,8 8 16,9-8 0,-18 0-1,9 9 1,9-10-16,0 10 15,0-9 1,0 0-16,-8-9 16,8 17-1,0-8 32,0 0-31,0 9 15,8-9-15,10-9-16,-18 8 15,9-8-15,9 0 16,-10 18-16,1-18 16,-9 9-1,18-9-15,-9 0 16,-1 0-1,10 0 1,-9 0 0,0 0 15,8 0 0,-8 0-15,9 0 15,-9 0-15,-9-18-1,8 18-15,-8-9 16,0 1-16,18-10 16,-18 9-1,0 0-15,0-8 0,0-10 16,0 18-1,0 0-15,0-8 16,0 8 0,0 0-16,0-8 31,-9 8-31,9-9 0,0 9 31,-9 9 63,1 0-47,-10 0-47,9 0 15,-8 0-15,8 0 16,0 0 0,-9 0-1,9 0-15,1 18 16,-10-18 0,18 9-1,-9-9 1,0 0-1,9 17 1,-17-17-16</inkml:trace>
  <inkml:trace contextRef="#ctx0" brushRef="#br0" timeOffset="27023.62">21158 12047 0,'-9'0'31,"-9"0"47,10 0-62,-1 0 15,-9 0-15,9 0 0,-8 0-16,8 0 15,0 0 1,-9 0 15,10 0-31,-1 18 16,-9-18-1,9 9 1,-17 0 15,17 8-15,-9-17 15,18 9-15,-8-9-16,8 18 15,-9-18 1,9 9 0,-18-9-16,18 8 15,0 10 1,-9-18-1,9 9-15,0 0 16,0 8 0,0-8-1,0 0 1,-9-9 0,9 18-16,0-10 31,0 10-16,0-9-15,0 0 16,-17 8 0,17-8-1,0 0 1,0 9 0,0-10-1,0 1 1,0 9-1,0-9 1,0 8 15,0-8-15,0 0 31,0 9 47,9-18-63,-9 8-16,8-8 17,-8 9 30,9-9-62,9 0 31,-9 18 1,0-18-1,8 0-15,-8 0 46,9 0-31,-10 0 1,1 0 30,9 0-46,-9 0 15,0 0 0,8-9 0,-8 9-15,-9-9 0,9 9-16,-9-9 15,17-8 1,-8 8 0,-9 0-1,18 9-15,-18-18 16,0 10-16,9 8 15,-9-18 1,9 9-16,-9 0 16,17-8-1,-17 8 17,9 0-17,-9-9 1,0 10-16,9 8 15,-9-9-15,0-9 16,17 18 0,-17-9-16,0-8 15,9 17-15,-9-9 16,0 0 0,0-9-16,0 10 15,9-1 1,-9-9-1,0 9 1,0 1 0,0-10-1,0 9 1,0-9 15,-9 18 0,9-8 1,-17 8-17,8 0 17,0 0 14,-9 0-14,10 0 61</inkml:trace>
  <inkml:trace contextRef="#ctx0" brushRef="#br0" timeOffset="31592.49">20964 12374 0,'0'8'94,"0"10"-79,0-9-15,0 0 16,0 8-16,0-8 16,0 27-1,0-19 1,0-8 0,0 0-16,0 8 15,17-8-15,-17 0 16,0 9-16,0-9 15,9 17-15,-9-8 16,0-10 0,9 1-16,-9 18 15,18-18 1,-18 8-16,0-8 0,9 9 16,-9-10-16,17 1 15,-17 9-15,0-9 16,18 17 15,-18 1-31,17-19 0,-8 1 16,-9 18-16,9-10 15,9 10-15,-1-1 16,-8-17-16,-9 18 16,9-10-16,9-8 15,-10 18-15,1-19 16,9 10-16,-18 8 15,9-17-15,8 18 16,10-1-16,-10-8 16,-8 8-16,18 1 15,-10-1-15,10 9 16,8-8 0,-8 8-16,8-8 15,-9 8-15,10 9 0,-10-18 16,27 10-1,-27-10-15,1 9 16,8-26-16,9 27 16,-17-10-16,26 9 15,17 18 1,27 9-16,0-9 0,0 9 16,9-1-1,-18-25-15,9 8 0,-26-18 16,-1 9-16,1-17 15,-27 17-15,0-17 16,18-18 0,-9 9-16,9 8 0,-18-17 15,-18 0-15,18 0 16,0 0-16,-8 0 16,25 0-16,1 0 15,0 0-15,44 0 16,35 0-16,-53 0 15,88 0 1,-35 0-16,1 0 0,25 0 16,10-8-16,25-36 15,-87-1-15,-97 37 16,26-10 328,88-35-344,-61 18 15,-27-18-15,35-26 16,0 8-16,18-17 16,-17 17-16,-1-35 15,1 36-15,-1-36 16,0 27-16,1-18 15,-19 0-15,19-9 16,-1 9-16,-17-36 16,0 36-1,-1 0-15,-8 0 0,9-26 16,0 17-16,-18-9 16,18-17-1,17-106 1,-61 141-16,-1-18 0,10-8 15,8 52-15,-17-17 16,-1 26-16,1-35 16,0 9-16,-1-9 15,1 35-15,-18-26 16,35-70 0,-35 96-16,0 0 15,0 0-15,0-26 16,0 26-1,0 1-15,0-28 16,0 28-16,0-1 16,0-26-16,0 26 15,0 0-15,-9 1 16,9-10-16,-17 9 16,-1 1-16,0-10 15,1 9-15,-1-8 16,9 8-16,-8 0 15,-1-8-15,0 8 16,1-53 0,-19 54-16,36-10 15,-8 27-15,-10 0 16,0 0-16,1-9 16,8 9-1,-9 0-15,1-27 0,-1 27 16,9-18-16,-26 9 15,0 9 1,17-18-16,-35-17 0,35 35 16,-26-27-1,27 27-15,-36-9 0,26 9 16,-8 0 0,9-9-16,-89-70 31,88 88-31,-25-10 15,-1-7-15,9 25 16,-1-26-16,10 27 16,9-10-1,-27 10-15,26-9 0,1 8 16,-9 10-16,-10-10 16,10-8-16,-9 8 15,18-8-15,-27 9 16,9-10-16,-9-8 15,9 27-15,0-19 16,-9 10-16,26-9 16,-61-18-1,61 35 1,-8-8-16,9 8 16,17 9-16,-9 9 15,-8-17-15,17 8 16,0 9-16,9-9 15,-17 9-15,8-18 32,0 18-17,-9-9 1,9 9 0,-8-8-1,8 8 16,0 0-15,-8-18 0,8 18-16,0-9 15,-9 9-15,9 0 16,1 0-16,-10-17 16,9 17-16,-8 0 15,-1-9 1,0 9-16,9-9 15,1 9-15,-10 0 16,9-18 0,0 18-1,-8 0-15,8 0 32,-9-9-32,9 9 15,1 0-15,-10 0 31,9 0 1,0 0-17,-8 0 1,8 0 15,0 0-15,-9 0-1,10 0 1,-10 0 0,9 0 15,0 0-15,-8 0 15,8 0-16,0 0 1,-9 0 0,10 0-1,-10 0 17</inkml:trace>
  <inkml:trace contextRef="#ctx0" brushRef="#br0" timeOffset="37047.69">27102 2152 0,'0'-9'16,"9"9"0,70-18 15,27 18-15,-44 0-1,0 0-15,17 0 16,9 0-16,27 0 15,-45 0 1,27 0 15,-88 0-15,9 0 15,-18 9 32,0 44-48,0 35-15,0-26 16,0-18-16,0 0 16,0 0-16,-9 53 31,-9-70-31,18 17 0,0-18 15,0 1-15,0-9 16,0 8-16,0-17 16</inkml:trace>
  <inkml:trace contextRef="#ctx0" brushRef="#br0" timeOffset="37514.4">27684 2910 0,'0'36'0,"9"17"15,9-9-15,-9 0 16,8 0 0,-17 0-16,18-9 15,-18 18 1,9-44-16,-9 9 15,0-10-15</inkml:trace>
  <inkml:trace contextRef="#ctx0" brushRef="#br0" timeOffset="38208.18">27667 2840 0,'8'0'16,"19"-18"-16,-1 18 16,10-9-1,25 9-15,-17 0 0,-17 0 16,17 0-16,-18 0 16,-8 0-16,-9 0 15,-9-17 1,9 17 93,-9 35-93,0 44-1,0-8-15,0-27 16,0 18-16,0 0 16,0-18-16,0-18 15,0 18-15,0-17 16,0-10-16,0-8 16,0 9-1,0-9 16,0-1-15</inkml:trace>
  <inkml:trace contextRef="#ctx0" brushRef="#br0" timeOffset="38656.21">27746 3369 0,'26'0'16,"36"0"-16,-35 0 15,-1 0-15,1 9 16,-10-9-16,-8 0 15,17 0-15,-17 0 16,9 0 0,8 0-16,-17 0 15,0 0 1</inkml:trace>
  <inkml:trace contextRef="#ctx0" brushRef="#br0" timeOffset="39048.1">27914 3440 0,'-9'35'16,"9"9"-16,0-18 15,0 19 1,0 16-16,0-17 0,0 0 15,0 1-15,0-19 16,0 9-16,0-8 16,0-18-16,0-1 15,0 10 1,0-9 15,0 0-15,0 8-1</inkml:trace>
  <inkml:trace contextRef="#ctx0" brushRef="#br0" timeOffset="39481.34">27596 3986 0,'18'0'16,"26"0"-1,0 0 1,9 9-16,9-9 0,-1 0 16,1 0-16,-18 0 15,-17 0-15,8 0 16,-9 0 0,-17 0-16,0 0 15,17 0 1,-17 0-1</inkml:trace>
  <inkml:trace contextRef="#ctx0" brushRef="#br0" timeOffset="40057">27508 4233 0,'0'18'47,"44"-9"-32,0-9-15,18 17 16,0-17-16,8 0 16,-26 18-16,18-18 15,-18 0 1,0 0-16,-17 0 0,17 0 15,-9 0-15,-26 0 16,0 0-16,8 0 16,-8 0-1,0 0 17</inkml:trace>
  <inkml:trace contextRef="#ctx0" brushRef="#br0" timeOffset="40583.68">27772 4471 0,'0'45'15,"0"16"1,0 1 0,0 0-16,0 114 31,9-132-31,-9-17 15,0-1-15,9-8 16,-9-9 0,0-1 31</inkml:trace>
  <inkml:trace contextRef="#ctx0" brushRef="#br0" timeOffset="41623.4">27790 4295 0,'0'18'62,"0"52"-62,0-26 16,0 0-16,0 1 16,9-19-16,-9 18 15,0-17-15,18 8 16,-18-26-16,0 26 31,0-17-31,0-10 16,0 1-16,0 9 15,0-9 1,0-1-16,0 10 16,0-9-16,0 9 15,0-1 1,0 1 15,-18-18-15,18 9-16,-9 17 15,-9 1-15,18-1 16,0 1-16,0 25 16,0-43-1,0 18-15,0-18 0,9 8 16,-9-8-1</inkml:trace>
  <inkml:trace contextRef="#ctx0" brushRef="#br0" timeOffset="42344.09">27464 5106 0,'35'0'32,"-9"0"-32,1 9 15,17-9-15,-18 0 16,10 18 0,-10-18-16,1 0 15,-1 18-15,-17-18 16,9 0-16,8 0 15,-17 0-15,0 0 16,8 0-16,-8 0 16,9 0-16,-1 0 15,1 0 1,9 0-16,-19 0 0,1 0 16,9 0-16,-9 0 15,8 0 1,-8 0-1,0 0 1,9 0 0,-10 0 15,1 0-31,9 0 16,-9 0-16,-1 0 15,10 0-15,-9 0 16</inkml:trace>
  <inkml:trace contextRef="#ctx0" brushRef="#br0" timeOffset="44592.38">27931 3722 0,'-9'0'47,"-17"-18"-16,-1 18-31,-25-17 15,25 17-15,1-9 16,-1 9-16,1 0 16,-1-18-16,1 18 15,-18-9 1,-53-8 0,70 17-1,-17 0-15,18-9 16,-1 9-16,1 0 15,-10-18-15,10 18 16,-53 0 15,-18-17-15,70 17-16,-8 0 16,-9 0-16,17-9 15,1 9-15,-1 0 16,1 0-16,-18 0 15,-9 0 1,26 0-16,-25 0 16,25 0-16,-17 0 15,18 0-15,-1 0 16,1 0 0,-1 0-16,-26 0 31,44 0-31,1 0 15,-10 0-15,9 0 16,-17 0-16,17 0 16,-9 0-1</inkml:trace>
  <inkml:trace contextRef="#ctx0" brushRef="#br0" timeOffset="45508.97">27111 2117 0,'-9'-9'47,"-44"9"-47,-35-18 15,26 18-15,-26 0 16,26-17 0,-26 17-16,44 0 15,18 0-15,-18 0 16,26 0-16,9 0 15,0 0 17,-8 0-17,8 0 1,0 0-16,-9 0 16,10 0-16</inkml:trace>
  <inkml:trace contextRef="#ctx0" brushRef="#br0" timeOffset="45896.05">25956 1720 0,'0'9'16,"0"61"-16,-18 1 16,0-27-16,18 18 15,0-18-15,0-18 16,0 27-1,0-35-15,0-10 16,0 10 0</inkml:trace>
  <inkml:trace contextRef="#ctx0" brushRef="#br0" timeOffset="46704.12">25947 1685 0,'9'0'16,"-1"0"15,19 8-31,-9 1 16,-10 0-16,19 9 15,-10 8 1,-8-8-16,0-9 0,-9-1 16,18 10-1,-9-9-15,-9 0 0,17 8 16,-17-8-16,9 18 16,-9-19-1,0 36 1,0-35-16,0 0 15,0 9-15,0 8 16,0-17-16,0 0 16,-18 17-1,-8-8-15,17-9 0,-9 8 16,10-17-16,-10 0 16,18 9-1,-9-9-15,0 18 0,-8-18 16,8 0-16,0 9 15,-17-9-15,8 0 16,9 8 0,0-8 15,-8 0-31,8 0 16,0 0-16,-9 0 31,10 0-16</inkml:trace>
  <inkml:trace contextRef="#ctx0" brushRef="#br0" timeOffset="47623.45">26194 1764 0,'9'0'31,"8"0"-15,10 0-16,-19 0 16,1 0-1,9 9-15,-9-9 16,-9 9-1,9-9-15,-9 17 16,17-8 0,-17 0-16,0 17 0,9 10 15,-9 8-15,0-18 16,-18 1-16,-8 25 16,8-25-16,-8-1 15,8 10-15,-8-28 16,8 10-16,18-9 15,-9-9 1,-8 0-16,17 9 16,-9-9 15,9 17-31,-9-17 16,-9 0-1,18 9 48,9 0-48,44 9 1,-35-18-16,8 8 16,-17-8-1,35 18-15,-35-18 0,0 0 16,8 0-16,-8 0 15,0 0-15,9 0 16,-10 0 0,10 0 15</inkml:trace>
  <inkml:trace contextRef="#ctx0" brushRef="#br0" timeOffset="48640.18">25656 3422 0,'0'18'15,"9"-18"63,-1 0-78,1 0 16,53-97 15,-44 52-31,8-34 16,-8 35-16,-1 18 16,-8-10-16,9 10 15,-18 17-15,9-9 16,-9 10-1,17 8-15,-17-9 16,0-9 15,0 27 32,0 44-48,0 9-15,9-10 16,-9 10 0,18 0-16,-18-18 0,0 0 15,17 27-15,-17-45 16,0 1 0,18-1-16,-18 1 0,0-10 15,0-8 1,0 0 15,-9-9 47</inkml:trace>
  <inkml:trace contextRef="#ctx0" brushRef="#br0" timeOffset="49071.83">25735 3378 0,'9'0'62,"17"0"-46,-8 0-16,9 0 16,-19 0-1,1 0-15,9 0 16,-9 0 0</inkml:trace>
  <inkml:trace contextRef="#ctx0" brushRef="#br0" timeOffset="50240.39">26211 3201 0,'0'18'47,"-17"9"-47,-10 17 15,27-18-15,-17 27 16,17-27-16,-18 1 16,18-1-16,0 18 15,0-17-15,0-1 16,0 1-16,0-1 15,9-8-15,0 8 16,-9-17-16,26 18 16,-17-18-1,9-9 1,-10 0 0,1 17-16,18-17 15,-1-9 1,-8 9-1,-9-8 1,8-10-16,10-9 16,-19 1-16,10 0 15,0-10-15,-9-8 16,8 18-16,-17-1 16,18-8-16,-18 26 15,9-44 1,-9 27-1,0-1-15,0 18 16,0 1-16,0-19 16,0 10-16,0 8 15,0 0 1,0-9 0,0 9-1,-18 9 32,-8 0-16,-1-17-15,-17 17-16,35 0 16,-8 0-1,-10 0-15,18 0 0,0 9 16,-17-9-1,0 0-15,8 8 16,-9-8-16,19 0 16,-19 0-16,27 9 15,-9-9-15,-8 0 78,17 18-46,-9-18-17,0 0 1,-17 9-16</inkml:trace>
  <inkml:trace contextRef="#ctx0" brushRef="#br0" timeOffset="50904.05">25682 3325 0,'0'18'31,"-9"-10"-15,-8 36-16,17-35 15,-9 9-15,9 0 16,-9-1-16,9-8 15,-18 17 1,18-8-16,-8-9 16,8 0-16,0 8 15,-18-8-15,18 0 16,0 9 0,-9-18 140</inkml:trace>
  <inkml:trace contextRef="#ctx0" brushRef="#br0" timeOffset="56368.37">15981 5935 0,'-18'0'32,"9"0"15,1 0-32,8-17 1,-18 17-16,9 0 15,0 0 1,-17 0 15,8 0-15,9 0 0,1 0 15,-10 0-16,9 0 17,0 0-17,9 9 1,-17-9-16,8 0 16,9 8 15,-9-8-31,-9 0 15,18 9 1,-8-9 0,-10 18-16,9-18 31,9 9-31,-9-9 16,9 9 15,-17-9-31,17 17 31,-9-17-15,9 9-16,0 0 15,-9 8 1,9-8-16,0 9 16,-18-18-16,18 9 31,0 0 0,-8 8-15,8-8 15,0 0 16,0 9 0,0-10-16,0 1 0,17-9-15,-17 18-1,9-18-15,0 0 32,-9 9-1,17-9-31,-8 0 31,0 0-15,9 0 15,-9 0-15,8 0-1,-8 0-15,0 0 16,17 0 0,-8 0-16,-9 0 0,0 0 15,8 0-15,-8 0 16,0 0-1,8 0 17,-8-18-32,0 18 15,9-9 1,-9 9 0,8-9-16,-8 9 15,-9-17 1,9 17-16,8-9 15,-8 9 17,-9-9-17,9 9 1,-9-18 78,18 18-63,-18-8-31,0-1 31,0-9-15,0 9-1,0-8 1,-9 17-16,9-9 16,-9 9 15,9-9-15,-9 9 62,9-18-78,-17 10 47,8-1-16,0 9 16,-9-18-16,10 18 0,-10 0-15,9 0-1,9-9 1,-9 9 15,-8 0 1,8 0-1,0 0-16,-9 0 17,10 0-17,-1 0 1,-9 0 15,9 0 32,9 18-48,0-9 298,-17 0-298,17 8-15,0-8 16,-9 0 0,9 8 77,0-8 1,0 9 94,17-18-173,-17 9 32,9-9-31,9 0 15,-9 0-15,0 0 15,8 0 0,-8 0-15,0 0 15,8 0-15,-8 0-1,0 0 17,9 0 14,-9 0 17,-9-18-1,0 9-30,17 9-32,-17-17 15,0 8 63,-9 9 172,1-9-234,-10 9 15,18-18 1,-9 18-1,0 0 16,9-8-47</inkml:trace>
  <inkml:trace contextRef="#ctx0" brushRef="#br0" timeOffset="60904.09">11915 8458 0,'-9'0'47,"-8"0"-16,8 9-15,0-9-16,-9 0 31,10 8-15,-10-8-1,18 18 1,-9-18-16,9 9 15,-9 0-15,9 8 16,-17 1 15,17 0 1,0-10-17,0 1 1,0 9-1,0-9 17,8 8-17,-8-8 17,9-9-17,-9 9 32,9-9-31,9 0 31,-9 0-1,8 0 33,-8-9-64,-9-8 1,9 8-1,-9-9-15,0 9 32,0 0-17,17 9 1,-17-17 0,0 8-1,0 0 1,0-8 15,0 8 0,0 0-15,0-9 31,-8 18 93,-1 0-124,0 9 0,-9-9-1,10 9-15,8 0 16,-18-9 0,9 17-16,9-8 0,-9 0 15,-8-9-15,17 18 16,0-10-16,0 1 15,-9 9 1,9-9 0,0 8-1,0-8 1,0 0 0,0 9-16,0-9 31,0-1 16,0 10-32,17-9 32,-8 0-16,0-9 1,9 0-17,-9 17 1,8-17-16,-8 0 16,0 0-1,8 0 1,-8 0-1,0 0-15,9 0 16,-9 0 15,8-9-15,-8 1 0,0-1-16,8-18 15,-8 10 1,0 8-16,-9-18 15,18 19-15,-18-10 16,0 9 0,0 0-1,-9-8 1,9 8-16,-9 9 16,9-9-16,-9 9 15,9-18-15,-17 18 16,8 0 15,9-8-15,-9 8 15,-9 0-15,10 0-1,-1 0 1,-9 0 15,9 0-15,-8 0 15,8 0 31,0 17 1,9-8-47,0 0-1,-18 8-15,18-8 16,0 0-16,0 9 15,0-9-15,0-1 16,0 10 0,0-9 15,0 9 31,9-18-15</inkml:trace>
  <inkml:trace contextRef="#ctx0" brushRef="#br0" timeOffset="65449.73">20690 10010 0,'-17'0'32,"8"0"-17,0 0-15,-8 0 16,8 0-16,-9 0 16,9 0-16,0 0 15,-8 0-15,-1 9 31,0-9-15,18 18-16,-8-18 0,8 8 31,-9-8-31,9 9 16,-18 9 0,18-9-1,0-1 32,0 10-31,0-9 15,0 9-31,0-10 16,0 1 15,0 9-16,9-18 17,-9 9-32,0-1 31,9 10-15,-9-9 30,9-9-14,-9 9-1,17-9-31,-8 0 31,-9 17-31,9-17 16,9 0-1,-10 0 32,1 0-15,9 0-1,-9 0-16,8 0 1,-8 0-16,0 0 16,9 0 15,-10 0-15,-8-8 15,9 8-31,-9-9 31,18 9-31,-18-9 16,9 9-1,-9-18 1,9 18 0,-9-9-16,0 1 15,0-10 1,17 18-16,-17-9 15,0 0 1,0-8-16,0 8 31,0-9-31,0 9 16,0 1 15,0-10 63,-9 18-47,9-9 0,-8 9-32,-1 0 32,9-9-16,-18 9-15,9 0 47,9-17-48,-9 17-15,-8 0 31,8 0-15,0 0 15,-8 0 63</inkml:trace>
  <inkml:trace contextRef="#ctx0" brushRef="#br0" timeOffset="69544.19">20699 10054 0,'0'-9'360,"-9"9"-345,9-17 1,0 8 250,-17 9-251,17-9 1,-9-9 0,9 10-1,-9 8 1,9-18-1,0 9 32,-17 9-31,17-9 0,-9 9-1,9-17 1,0 8 15,-18 9-31,18-9 16,-9 9 93,9-18-93,0 10 15,-9-1-15,-8-9-16,17 9 15,0-8-15,-9 8 16,9 0-16,-9-9 15,9 10 1,-18-1 0,10-9-1,8 9-15,0 0 16,-9 9 0,9-17-16,0 8 0,-18 9 15,18-18 1,0 10 15,-9 8-31,9-9 31,-17 9-15,17-18 0,0 9 62,-9 9-47,9-9-15,0-8-1,0 8 16,-9 9-31,9-18 16,0 10 15,0-1 1,-18-9-17,18 9 32,0 0-31,0-8-1,0 8 1,0 0 15,0-8 0,0 8 16,0-9-31,0 9 15,0 0-15,0-8-1,0-1 1,0 1-16,0 8 16,0 0-16,0-9 15,0 9-15,0-8 16,0 8 0,0 0-1,0-17 1,0 8-1,-8 9-15,8 0 0,0-8 16,0 8 0,0 0-1,0-8 1,0 8-16,0-27 31,0 19-31,0 8 16,0 0-16,0-9 15,0 10-15,0-10 16,0 9-16,0 0 16,0-8-1,0 8-15,0 0 16,0-9 0,0 10-16,0-1 0,0-9 15,0 9-15,0-8 16,0 8-1,0 0-15,0-9 16,0 1 15,0-10-31,0 10 0,0 8 16,0 0-16,0-9 16,0 10-16,0-1 15,0-9-15,0 9 16,0-8-1,0 8 1,0 0 0,0-9-16,0 10 15,0-1-15,0-9 16,0 9-16,0-8 16,0-1-16,0-8 15,0-1 1,0 9-1,0 1-15,0-1 16,0 9-16,0-8 16,0 8-16,0 0 15,0-9-15,0 10 16,0-1-16,0-9 16,0 9-1,0-8 1,0 8-1,0 0 1,0-9 0,0 10-1,0-1 1,0-9 0,0 9-16,0-17 31,0 17-31,0-9 15,0 10-15,0-1 16,0-9-16,0 9 16,0-8-16,0 8 15,0 0-15,0-9 16,0 10-16,0-1 16,0-9-1,0-8-15,0 17 16,0 0-1,17-17 1,-17 17 0,0-9-1,0 9-15,0-8 16,0 8 31</inkml:trace>
  <inkml:trace contextRef="#ctx0" brushRef="#br0" timeOffset="75168.19">11880 8458 0,'-18'0'125,"9"26"-125,9-8 16,-17 8-1,17 10 17,0-28-32,0 1 0,0 9 15,0-9 1,0 8-1,0-8 17,0 0-17,0 9 1,9-18 0,-1 0 15,-8 9 0,9-9-31,9 0 78,-9 0-62,8-27-16,-17 9 15,0-8-15,0 17 16,0 0-16,0-8 16,0 8-16,0 0 15,0-9 1,0 10 15,-9 8-31,1 0 31,8-18-31,-9 18 16,-9 0 47,9 0-48,9 9 1,-8-9-16,8 9 15</inkml:trace>
  <inkml:trace contextRef="#ctx0" brushRef="#br0" timeOffset="80041.45">12012 8617 0,'-18'0'125,"10"0"-109,-1 8-16,-9-8 15,18 18-15,-9-18 16,1 9-16,-10-9 15,18 18-15,-9-18 16,-9 8-16,10-8 16,8 9-1,-9-9-15,-9 18 16,9-18 0,1 9-1,-10-1 1,9-8-1,9 18 1,-9-18-16,-8 9 16,8-9-1,9 9 1,-18-9 0,9 17-16,9-8 0,-8-9 15,-10 18 1,9-9-16,0-9 15,-8 8-15,8 10 16,9-9-16,-9-9 16,-9 9-16,9 8 15,-8-8-15,8 0 16,0 17-16,-8-8 16,8-9-16,-9 17 15,9-8-15,0-9 16,9 0-16,-17 17 15,8-8-15,9-9 16,-18 17 0,18-17-16,-8 8 0,8-8 15,-18 18-15,18-10 16,-9 10-16,9-18 16,0 0-16,-18 8 15,18-8-15,0 0 16,0 8-1,0-8-15,0 0 16,0 9 0,0-9-1,0 8 1,0-8 0,0 17-1,0-17 1,0 0-1,0 9-15,0-9 16,0-1 0,9 10-16,-9-9 15,9 17 1,9-17 0,-18 9-16,9 8 15,-9-17-15,8 0 16,10 8-16,-18-8 15,9 0-15,8 18 16,-17-10 0,9-17-1,-9 9-15,9-9 0,-9 18 16,18-18-16,-18 8 16,26 1-1,-17 9-15,9-18 16,-10 9-16,1 8 15,18-8 1,-18-9-16,8 9 16,-8-9-1,18 0-15,-19 18 16,10-18 0,-9 8-16,0-8 15,8 0 1,-8 9-16,9-9 15,-9 0-15,-1 18 16,10-18-16,-9 9 16,0-9-16,8 9 15,-8-9-15,0 0 16,9 0-16,-10 0 16,-8 17-1,18-17-15,-9 0 16,17 0-16,-17 0 15,18 9-15,-10-9 16,-8 0-16,0 0 16,8 0-16,-8 0 15,0 0-15,9 18 16,-9-18 0,17 0-16,-17 0 15,8 0 1,-8 0-16,18 0 15,-18 0 1,8 0-16,-8 0 16,17 0-1,1 0-15,-18 0 16,0 0-16,8 0 16,10 0-16,-19 0 15,1 0-15,9 0 16,-9 0-16,8 0 15,-8 0 1,0 0-16,9 0 16,8 0-16,-17 0 15,0 0-15,8 0 16,10-9-16,-18 9 16,17 0-16,-17 0 15,17 0 1,-17-9-16,9 9 15,-9 0-15,17 0 16,-17 0-16,9 0 16,8 0-16,-17 0 15,17 0 1,1 0-16,-1-18 16,-8 18-1,8 0-15,-17 0 0,0 0 16,17 0-16,1 0 15,-1 0-15,1 0 16,26 0-16,-44 0 16,17 0-16,1 0 15,-1 0 1,-8 0 0,8 0-16,-8 0 15,-9 0-15,17 0 16,-17 0-16,17-8 15,-8 8-15,0 0 16,-1 0-16,10 0 16,-19-18-1,1 18-15,18 0 0,-10 0 16,-8 0-16,18 0 16,-19 0-16,10 0 15,9 0-15,-19 0 16,1 0-16,18 0 15,17 0 1,-18 0 0,1 0-16,-1 0 15,1 0-15,17 0 16,-18 0-16,18 0 16,0 0-16,0 0 15,9 0-15,-9 0 16,-17 0-16,-1 0 15,18 0-15,-17 0 16,-1 0-16,18 0 16,-17 0-16,-1 0 15,19 0-15,7 0 16,-7 0-16,-1 0 16,0 0-1,0 0-15,-18 0 0,18 0 16,0 0-16,-17 0 15,26 0-15,-9 0 16,0 0-16,-18 0 16,1 0-16,17 0 15,9-9 1,-18 9 0,-8-18-16,-1 18 15,18-17-15,-17 17 16,17 0-16,9-9 15,-9 9-15,-18-18 16,18 18-16,-17-17 16,8 17-16,9-9 15,-17 9-15,17-18 16,0 1-16,9-1 16,-9 18-16,18-18 15,-36 10-15,27-10 16,-27 0-16,1 18 15,52-26 1,-52 8 0,-1 9-16,27-26 0,-26 17 15,-1 10-15,18-10 16,-9 0-16,-8 10 16,-1-10-16,10 0 15,-28 18-15,19-9 16,17-8-1,-18 8-15,10-9 0,-10 1 16,1 8-16,26-9 16,-27 1-16,0 8 15,1-9 1,8 1-16,-8 8 16,43-27-1,-35 28-15,10-10 16,-1 0-16,-9 9 15,9-8-15,-17-18 16,25 26-16,-25-9 16,-1 0-16,1 10 15,-1 8-15,27-18 16,0-8 0,-18 8-16,9 0 15,-17 9-15,-1 9 16,1-17-16,8-1 15,-8 18-15,-1-9 16,18 9-16,-9-17 16,10-1-1,-1 18-15,-36-9 0,19 9 16,-1-17-16,10 8 16,8 9-16,-18-18 15,1 1-15,26 17 16,-9-9-16,-18-9 15,18 0 1,-9 10-16,10-10 16,-19 18-16,18-18 15,-9 1-15,10 8 16,-19 9-16,18-18 16,-17 1-16,25 8 15,-7 9-15,-19-18 16,18 0-16,-9 1 15,9 17-15,-17-9 16,17-9-16,-9 1 16,9 8-16,-17 9 15,-1-18-15,10 1 16,8 17-16,-35-9 16,17 9-1,0-18-15,1 9 0,8 9 16,9-17-16,-17 17 15,-1-18-15,18 9 16,-8 9-16,-10 0 16,-17 0-16,17-17 15,45 17 1,-45-18 0,10 18-16,8-9 0,-18-8 15,1 17 1,-1 0-16,9-18 15,9 18-15,-17 0 16,-1-9-16,1 9 16,-18-18-1,17 18-15,9-8 0,9 8 16,-17 0-16,-18-18 16,8 18-16,1 0 15,0-9-15,8 9 16,-17 0-16,17-9 15,18 9-15,-17-17 16,-9 17 0,8 0-16,0-18 0,-17 18 15,9 0-15,-9 0 16,0-9 0,17 9-16,-8 0 15,-9-9-15,-1 9 16,10 0-16,8 0 15,-26-17-15,9 17 16,0 0 0,18-9-1,-10 9 1,-17-18 0,27 18-1,-19-8 1,1 8-16,9 0 31,-9-9-15,0 9-1,8 0 1,-8-18 0,0 18-1,8-9 1,-8 9 15,9 0 0,-18-17-15,9 17-16,0 0 16,8-9-1,-8 9 16,0 0 48,-9-9-17</inkml:trace>
  <inkml:trace contextRef="#ctx0" brushRef="#br0" timeOffset="83471.92">25329 4013 0,'18'0'62,"-18"-9"-62,27 9 16,-10-18-1,36 10 17,-26-10-32,17 18 15,0 0-15,26-18 16,-8 18-16,0-9 16,0 9-16,114 0 31,-9 0-16,-105 0 1,53 0-16,-36 0 16,9 0-16,27 0 15,9 9 1,184 71 0,-264-72 15</inkml:trace>
  <inkml:trace contextRef="#ctx0" brushRef="#br0" timeOffset="84505.48">26573 3969 0,'0'0'0,"-88"9"0,17 26 15,1 0-15,-19-17 16,37 17-16,-10 0 15,18-26-15,8 9 16,28-9 0,-1 8-16,-9-17 0,18 9 31,9-9 47,44 0-78,53 0 16,8 0-16,28 0 15,7 27-15,-34-10 16,0-17 0,-45 18-16,-26-18 0,-17 0 15,-27-9 79,-9 0-78,-17-17-16,17 8 15,0 9-15,-9 0 16,9-8-16,-17-10 15,8 19-15,10-1 16,-1-9-16,-9 9 16,9-8-1,0 8-15,-8 0 16,8-9-16,-9 9 16,10 1-16,-1-10 15,-9 9 1,9 0-1,0-8 32,-8 17-15,17-9-32</inkml:trace>
  <inkml:trace contextRef="#ctx0" brushRef="#br0" timeOffset="90336.99">18089 12056 0,'-9'0'16,"-9"0"0,9 0-1,1 0 16,-10 0-15,9 0 0,0 0 15,9 9-15,-17-9-16,8 0 46,9 18-30,-9-10 15,-9 1-15,18 9 0,-8 8-16,8-17 15,-18 0-15,18 9 16,0-10-16,-9 10 15,9-9-15,0 0 16,0 8 0,-9-8-1,9 0-15,0 9 16,-17-10 0,17 1-1,0 9 1,-9-18-16,9 9 15,0 8 1,-18-17 0,18 9-1,0 0-15,-9 9 16,9-10-16,0 1 31,0 9-15,0-9-1,0 0 17,0 8-17,0-8-15,0 9 32,0-9-17,18-9 63,-18 8 16,9-8-94,8 0 31,-8 0-15,0 0 15,9 0-15,-9 18-1,-1-18 1,10 0 0,-9 0-1,0 0 1,8 0-16,-8 0 16,9 0-1,-9 0-15,-1-9 16,10 9-1,-9 0 1,0 0 0,8 0-1,-8 0 1,0-9 0,9 9-16,-10 0 15,10 0 1,-18-8-16,9 8 15,0 0 1,8-18 0,-8 18-1,0-9 1,9 9 0,-18-18-1,8 18 1,-8-8-1,18-1 17,-18-9-32,0 9 15,9 0 1,-9-8-16,0 8 16,0 0-1,0-8-15,0 8 16,0-9-1,0 9 1,0 0 0,0-8-1,0 8-15,0 0 16,0-8 0,0 8 15,0 0 16,0-9-32,-18 18 1,18-9 0,-9 9-1,9-17 1,0 8 31,-17 9-32,17-9 32,-9 9-47,9-17 47,-9 17-16,9-9 32,-17 9-63,8 0 15,0 0 17,-9 0-32,18-9 15,-9 9-15,-8 0 16,8 0 0,0 0 15,-8 0-16,8 0 32,0 0 16,-9 0-1</inkml:trace>
  <inkml:trace contextRef="#ctx0" brushRef="#br0" timeOffset="94031.71">18000 12435 0,'0'9'203,"0"9"-187,0-9 15,0 0 0,0 8 1,0-8-1,0 0-15,0 8-1,0-8 1,0 9 15,-8-18-15,8 9-1,0 0 17,0 8 14,0-8 1,0 0-15,0 8-1,0-8-16,0 0 1,0 9 0,0-9-1,0 8 1,0-8 0,0 0 15,0 8-16,0-8 1,0 0 0,0 9-1,0-9 17,0 8-1,0-8-16,0 0 1,0 8 15,0-8 1,-18-9-17,18 9 1,0 9 15,-9-9 16,9-1-31,0 10-1,0-9 1,0 8-1,0-8 32,0 0-31,-17 9-16,17-9 16,0-1-1,0 10 1,0-9-1,-9-9-15,9 9 16,0 8-16,0-8 31,0 9-15,0-9 15,0-1-15,0 10-1,0-9 17,0 0-17,0 8 17,0-8-32,0 0 15,0 9 16,0-10-31,0 10 16,0-9 0,0 0-1,0 8 1,0-8-16,0 0 16,0 9-1,0-10-15,0 1 16,0 9-1,0-9-15,0 8 16,0-8 0,0 0-16,0 9 15,0-10 1,0 1 0,0 9-16,0-9 15,0 8 1,0-8-1,0 0 1,0 9 15,0-10-31,0 1 16,0 9 62,0-9-62,0 0-16,0 8 15,0-8 1,0 9 15,0-10 0,0 1-15,0 9-16,0-9 16,0 0-1,0 8-15,0-8 16,0 0 0,0 8-1,0-8-15,0 9 16,0-9 46,0 0-15,0 8-31,0-26 218,0 1-234,0-1 16,0-9-1,0 9 1,0-8 0,0 8 31</inkml:trace>
  <inkml:trace contextRef="#ctx0" brushRef="#br0" timeOffset="96312.05">18009 12603 0,'0'-18'16,"-9"27"47,9 9-63,-17 35 15,17-9-15,0-18 16,0 1-16,0-18 15,0 35-15,0-36 16,0 19-16,0-1 16,0-8-16,0-9 15,0 17 1,0-17 0,0 26-1,0-17 1,0-9-16,0 0 15,0 8-15,0-8 16,0 0-16,0 9 16,0-10-1,0 10-15,0-9 16,0 0 0,0 8-16,0-8 15,0 0 1,0 9-1,0-10 1,0 1 0,0 9-16,0 8 15,0-17 1,0 0-16,0 9 16,0-10-16,0 10 15,0-9-15,0 0 16,0 8-1,0-8-15,0 0 16,0 9 0,0-10-1,0 1 1,0 9 0,0-9-16,0 8 15,0-8-15,0 0 16,0 9-16,0-10 15,0 1-15,0 9 16,0-9 15,0 8-15,0-8 0,-18 0-16,18 9 15,0-10 16,0 1 63,0 9-63,0-9 16,0 0 172,9-9-110,-9 17-77,9-8-17,-9 9-15,0-10 16,0 1 0,0 9-1,0-9 1</inkml:trace>
  <inkml:trace contextRef="#ctx0" brushRef="#br0" timeOffset="100073.26">13864 8978 0,'-17'0'93,"8"0"-77,0 0 0,-9 0-16,1 9 15,-1 9 1,9-18-16,-8 0 16,17 8-1,-9-8 16,9 9-15,0 9 15,0-9-15,0 0 0,0 8-16,0-8 31,0 9-16,0-10 1,0 1-16,0 9 16,0-9-1,17 0 17,-17 8-17,9-17 1,-9 9-1,18-9 1,-18 9-16,9-9 16,-9 18-1,8-10 1,10-8-16,-9 18 16,0-18 15,8 9-31,-8 0 15,18 8 1,-19-17 0,10 0-16,9 9 0,-19-9 15,10 18-15,-9-18 16,0 0-16,8 9 16,-8-9-1,0 0-15,9 0 16,-10 0-16,1 0 15,9 0 1,-9 0 0,8 0-16,-8 0 15,0-18 1,9 9 0,-10 0-1,-8-8 1,9 17-1,-9-9-15,18-9 16,-18 1 0,0-1 15,0 9-31,0-9 16,0 10-1,0-1-15,0-9 16,0 9-1,0 0 1,-9-8-16,9 8 16,-9 0-1,9-8 1,-9 17 0,9-9-16,-17 9 31,17-18 0,-9 18-31,0 0 31,-9 0-15,18-9 0,-8 9-16,-10 0 15,9 0 16,0 0-15,9-9 0,-17 9-1,8 0-15,0 0 16,-9 0 15,10 0 0,-1 0 1,-9 0-17,9 0 1,-8 0 0,8 0-1,0 0 1,-9 0 15,10 0-15,-1 0-1,-9 0 32,9 0 0</inkml:trace>
  <inkml:trace contextRef="#ctx0" brushRef="#br0" timeOffset="104567.95">13864 10001 0,'-9'0'94,"9"18"-78,0-9-16,0 17 31,0-17-31,0 0 15,0 17-15,0-8 16,0-9 0,0 0-1,0 8 1,9-17 0,-9 9-16,18 0 46,-9-9-14,8 0-1,-17 17-31,9-17 16,0 0 15,9-8 16,-10-19-32,-8 1-15,0 17 16,9 0-16,-9-9 16,0 10-16,0-1 15,0-9 1,0 9 15,0-8-15,-9 17 15,9-9-15,-17 9 30,8 0 48</inkml:trace>
  <inkml:trace contextRef="#ctx0" brushRef="#br0" timeOffset="105904.89">13952 9428 0,'-8'0'93,"-1"9"-77,0 0 0,9-1-1,-18-8 1,18 18 0,-9-18-1,9 9 1,-8-9-1,8 18 32,0-10 0,-18-8-31,18 9 31,0 9 0,0-9-16,9-9-16,0 0 142,-1 0-79,10 0-63,-9 0 17,0 0-32,8-18 15,-17 9 1,9 9-16,-9-9 16,9 9 15,-9-17-31,0 8 15,18-9 1,-18 9 15,0 1-15,0-10 0,0 9-1,0 0 1</inkml:trace>
  <inkml:trace contextRef="#ctx0" brushRef="#br0" timeOffset="112328.12">13847 10089 0,'0'9'109,"0"18"-93,8-18-16,-8 17 15,0-17-15,0 17 16,9 10-1,-9-10 17,0-17-32,9 17 15,-9-8-15,0-9 16,0 8-16,0-8 16,18 35 15,-10-17 0,-8-18-31,0 8 0,0-8 16,9 9-1,-9-9-15,0-1 0,0 19 32,18-1-32,-18-17 0,0 9 15,0 8-15,0-17 16,9 0-16,-9 17 15,0 1-15,17 8 16,-17-9 0,18 1-16,-18 61 15,9-53 1,-9-8-16,0 17 0,17-18 16,-17 18-16,18-17 15,-18-1-15,9 10 16,-9 8-1,18-18-15,-18 1 16,8-1 0,-8 9-16,18-8 0,-18 17 15,18-18-15,-18 1 16,8 26-16,-8-9 16,18-18-16,-18 36 15,18-35-15,-9 8 16,8 9-16,1 0 15,-18-17 1,17 25-16,-8-25 0,9 17 16,-18 0-16,18 9 15,-1-9-15,-17-17 16,9 17-16,9 0 16,-18 9-16,17-27 15,1 18-15,-9 0 16,-9-17-16,17 8 15,1-9-15,-9 19 16,-9-19-16,18 9 16,-18-8-16,17 17 15,-8-18 1,9 10-16,-18 8 16,17-18-16,-17 1 15,9-1-15,9 9 16,-18-26-16,9 0 15,8 17-15,-17 1 16,0-9-16,9 8 16,9 0-16,-18 1 15,8-9-15,10 8 16,-9 1-16,-9-1 16,18-17-16,-10 17 15,10 10-15,0-10 16,-10 0-16,10-17 15,-9 18-15,9 8 16,-10-9 0,10-17-16,-9 18 0,8 8 15,-8-26-15,18 17 16,-10-17-16,-8 18 16,9 8-16,-9-9 15,26-8-15,-26 8 16,8-17-1,-8 9-15,0-9 16,-9 17-16,18-17 16,8 9-16,-17-10 15,9 10-15,8 17 16,-17-17-16,9 8 16,8 1-16,0-1 15,-8 10-15,26-10 16,-26-8-16,8 8 15,1-17-15,-10 26 16,10-26-16,-1 9 16,-8-9-16,-9 8 15,17-8-15,1 9 16,8 8 0,9-8-16,0-1 0,-9 10 15,-8-10-15,17 1 16,-9-9-16,-8-9 15,-1 18-15,18-1 16,-17-17-16,8 9 16,9 9-16,0-1 15,0 1 1,9-9-16,-26-9 0,17 17 16,-18-17-16,-17 0 15,35 18-15,-35-18 16,17 0-1,27 9-15,-26-9 16,79 18 0,-62-18-16,0 0 15,9 17 1,-27-17-16,18 0 0,-17 0 16,-1 0-16,-17 0 15,9 0-15,8 9 16,1-9-16,17 0 15,-18 0 1,18 0-16,0 0 0,0 0 16,9 0-1,-9 0-15,1 0 0,-1 0 16,-18 0-16,18 0 16,-17 0-16,-10 0 15,19 0 1,-28 0-16,10 0 15,8-18-15,-17 18 16,18-8-16,17 8 16,-18-18-16,-8 18 15,26-9-15,-35-9 16,17 18 0,-17-8-16,18 8 15,-19-9-15,19 9 16,-9-18-16,-10 9 15,19 9-15,-18-9 16,8-8-16,-8 17 16,18-9-16,-1-17 15,-17 26 1,-9-9-16,26-9 16,-26 9-16,9 9 15,-9-17-15,35 8 16,-35-9-16,9 9 15,0 1-15,9-10 16,-10 9 0,-8 0-16,9 9 0,-9-17 15,18 8-15,-9 0 16,0-9 0,-9 10-1,17 8-15,-8-27 0,9 9 31,-10 10-31,-8-1 16,9 9-16,9-18 0,-18 9 16,9 1-1,0 8-15,-9-18 16,0 9-16,17 9 16,-17-18-16,9 10 15,-9-1 1,0-9 15,18 9-15,-18 1-1,0-10 17,0 9 30,0 0 16,-9 9-78,0-17 31,-9 17-15,18-9 0,-8 9-16,-1 0 172,9-18-172,0 9 46</inkml:trace>
  <inkml:trace contextRef="#ctx0" brushRef="#br0" timeOffset="117664.18">25947 5856 0,'88'-9'16,"106"9"15,71 0-15,-151-17-16,27 17 15,0 0-15,36 0 16,-10 0-16,1 0 15,8 17-15,-8 1 16,132 0 0,-230-18 15,-43 0-31,-18 0 0,17 17 16,-8-17-16,-9 0 15</inkml:trace>
  <inkml:trace contextRef="#ctx0" brushRef="#br0" timeOffset="118880.45">27667 5715 0,'0'0'0,"-53"26"16,-18 27-16,27-17 15,0-1-15,-27 9 16,18 9-16,-17 0 15,-1 9-15,-8-9 16,8-1-16,19 1 16,25-26-16,1-10 15,8-8-15,36-9 94,26-9-94,9 1 16,-9 8-1,17 0-15,-16-18 16,104 18 0,-87 0-16,26 0 15,-44 0-15,1 0 16,-1 0-16,-18 0 15,1 0-15,-1 0 16,-8 0-16,-9 0 16,-1-18-16,10 18 15,-9 0 1,8 0-16,-17-8 16,9 8-16,-9-9 15,9-9 1,-9-8-1,0-1-15,0 1 16,0-1 0,-18-17-16,1 9 0,8-9 15,-26 0-15,17 8 16,-8-8-16,-10 18 16,27-27-16,-8 26 15,-18 1-15,35 8 16,-9 10-1,9-1 1,-9 9 0,9-18-1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2023/12/14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241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707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F7A6D04-2810-44D7-A07D-0AA2596107F1}"/>
              </a:ext>
            </a:extLst>
          </p:cNvPr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6E58E8B-64DD-4CB6-9A0A-016E581D3E4C}"/>
              </a:ext>
            </a:extLst>
          </p:cNvPr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43D3B54-A2E0-47EA-82F0-8A5C219B17CC}"/>
              </a:ext>
            </a:extLst>
          </p:cNvPr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925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AABAA2F6-CE8B-4D0C-9DA1-7AFD8C0E1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55B5EF86-CD68-45F5-B469-E0C751A7F1CE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>
            <a:extLst>
              <a:ext uri="{FF2B5EF4-FFF2-40B4-BE49-F238E27FC236}">
                <a16:creationId xmlns:a16="http://schemas.microsoft.com/office/drawing/2014/main" id="{BBD19A13-D175-4468-834D-FE213A533A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93235BFC-8F08-4C25-988C-FCB706C52AC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A14A4014-5A08-40D8-A5CC-B2FF9962A739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>
            <a:extLst>
              <a:ext uri="{FF2B5EF4-FFF2-40B4-BE49-F238E27FC236}">
                <a16:creationId xmlns:a16="http://schemas.microsoft.com/office/drawing/2014/main" id="{59C76395-F18A-42DC-A156-F93BFCD8E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>
            <a:extLst>
              <a:ext uri="{FF2B5EF4-FFF2-40B4-BE49-F238E27FC236}">
                <a16:creationId xmlns:a16="http://schemas.microsoft.com/office/drawing/2014/main" id="{EC48E4B1-8892-4D66-885C-B3B81823AF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079C22-C965-4A93-8C7F-F7C26F71D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40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861CDE-5CCC-4EC9-AAE6-4DDC185E1B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7B15C4-0524-4A21-A6CE-F7DA7DA15B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08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>
            <a:extLst>
              <a:ext uri="{FF2B5EF4-FFF2-40B4-BE49-F238E27FC236}">
                <a16:creationId xmlns:a16="http://schemas.microsoft.com/office/drawing/2014/main" id="{3D05038B-8A32-4BD0-A068-AFE03E6FF8D3}"/>
              </a:ext>
            </a:extLst>
          </p:cNvPr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9B0529-EE67-44AA-BAF8-7E78156B3D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A12E6D-1EC4-4BB8-BCAB-668C213B8F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5B543617-7E5E-4360-A155-0CA2B7AF9E10}"/>
              </a:ext>
            </a:extLst>
          </p:cNvPr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96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4908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>
            <a:extLst>
              <a:ext uri="{FF2B5EF4-FFF2-40B4-BE49-F238E27FC236}">
                <a16:creationId xmlns:a16="http://schemas.microsoft.com/office/drawing/2014/main" id="{0E7CEFF4-3933-40D2-928B-A28B021C14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762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9682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43012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ECA0A7A8-52A5-4508-9B7C-8E9F070AF3A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3E0947F5-F302-4DA0-B1F5-30EE10CF1F22}"/>
              </a:ext>
            </a:extLst>
          </p:cNvPr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3579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>
            <a:extLst>
              <a:ext uri="{FF2B5EF4-FFF2-40B4-BE49-F238E27FC236}">
                <a16:creationId xmlns:a16="http://schemas.microsoft.com/office/drawing/2014/main" id="{32C61E04-9C57-4412-9EA5-8082A6789B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>
            <a:extLst>
              <a:ext uri="{FF2B5EF4-FFF2-40B4-BE49-F238E27FC236}">
                <a16:creationId xmlns:a16="http://schemas.microsoft.com/office/drawing/2014/main" id="{C5A6C460-C718-4155-A390-E0273AFCB62A}"/>
              </a:ext>
            </a:extLst>
          </p:cNvPr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73862409-EB7F-40D8-9600-B7C8CE927E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63D107-02BD-4A0D-9132-36E8D944F4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D92EBD5-2225-4D92-B6FB-5F42D4CF9A7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F038EC1-5530-4400-9F4D-38CB7EE61E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62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7C66039A-3D15-4D27-8FD3-6ADF01C340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5D47FDF-63E1-442F-8001-E72FBC10D88D}"/>
              </a:ext>
            </a:extLst>
          </p:cNvPr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022DE15-F0A7-4081-B20E-F56AF7E8D451}"/>
                </a:ext>
              </a:extLst>
            </p:cNvPr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068AF075-1EBE-4100-82B6-D1B2511E27A3}"/>
                  </a:ext>
                </a:extLst>
              </p:cNvPr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CD1F02EB-A5F5-4A25-8E13-33D76C3997D5}"/>
                    </a:ext>
                  </a:extLst>
                </p:cNvPr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>
                  <a:extLst>
                    <a:ext uri="{FF2B5EF4-FFF2-40B4-BE49-F238E27FC236}">
                      <a16:creationId xmlns:a16="http://schemas.microsoft.com/office/drawing/2014/main" id="{27CDB2F7-E7B6-465A-921A-BD30952F7D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alphaModFix amt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901EB5B-A305-4D12-8523-8654B0DF8D3C}"/>
                  </a:ext>
                </a:extLst>
              </p:cNvPr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DBDFDE5-938B-46BA-BF04-52626678C645}"/>
                  </a:ext>
                </a:extLst>
              </p:cNvPr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C96E7EA-26DC-40A9-97DD-57F90BFFB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86D2A06B-94AC-4433-BBC3-A98A9F2FD4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E1AFFB6-310A-466D-BAD1-F84A11C9C967}"/>
              </a:ext>
            </a:extLst>
          </p:cNvPr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896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>
            <a:extLst>
              <a:ext uri="{FF2B5EF4-FFF2-40B4-BE49-F238E27FC236}">
                <a16:creationId xmlns:a16="http://schemas.microsoft.com/office/drawing/2014/main" id="{1CF278BF-7BDF-4094-9C1D-962B78BFDF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ACBE5229-6D64-4AB4-BD32-C5A9C0A25B3D}"/>
              </a:ext>
            </a:extLst>
          </p:cNvPr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6977AD1-FB29-49DB-B293-6E501C63653E}"/>
                </a:ext>
              </a:extLst>
            </p:cNvPr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2C25A7C-283B-4D59-8088-0D173FD791A1}"/>
                  </a:ext>
                </a:extLst>
              </p:cNvPr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>
                <a:extLst>
                  <a:ext uri="{FF2B5EF4-FFF2-40B4-BE49-F238E27FC236}">
                    <a16:creationId xmlns:a16="http://schemas.microsoft.com/office/drawing/2014/main" id="{909D8670-2666-4A27-A0FE-9BF4BFDA7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0563126-3B82-41C3-959D-6EE0A64FB1C8}"/>
                </a:ext>
              </a:extLst>
            </p:cNvPr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1F06D8F-A998-4957-BCDD-C5D37E948A62}"/>
                </a:ext>
              </a:extLst>
            </p:cNvPr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F63F420-5C8B-4249-B74B-AB25DACFA05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E9A5540C-0F48-4B7F-B5D6-F8A8EDA2E8C4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9484F6-57FB-4D78-BAC6-3A0A97C9E850}"/>
              </a:ext>
            </a:extLst>
          </p:cNvPr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477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>
            <a:extLst>
              <a:ext uri="{FF2B5EF4-FFF2-40B4-BE49-F238E27FC236}">
                <a16:creationId xmlns:a16="http://schemas.microsoft.com/office/drawing/2014/main" id="{BCB8885F-CCB9-4EC9-AC5C-83B4329CC8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465DB092-56FD-4A68-9D16-CFF0FD3DE8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97728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>
            <a:extLst>
              <a:ext uri="{FF2B5EF4-FFF2-40B4-BE49-F238E27FC236}">
                <a16:creationId xmlns:a16="http://schemas.microsoft.com/office/drawing/2014/main" id="{CA20EC42-E2DC-453A-A334-D1D7BD3BE5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251A89-E640-49C6-A3E7-63D9665175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/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75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B46500FD-D914-4D54-A821-08966030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227868-C0F1-41FC-A8C9-A533B4E114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>
            <a:extLst>
              <a:ext uri="{FF2B5EF4-FFF2-40B4-BE49-F238E27FC236}">
                <a16:creationId xmlns:a16="http://schemas.microsoft.com/office/drawing/2014/main" id="{C2D49473-9331-4572-8AFC-3A905D765C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3E2A174E-0D40-4C44-A4CB-067A3AD3E27A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B6623D7A-6A25-4FAF-BE38-10BE0650BF71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0658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>
            <a:extLst>
              <a:ext uri="{FF2B5EF4-FFF2-40B4-BE49-F238E27FC236}">
                <a16:creationId xmlns:a16="http://schemas.microsoft.com/office/drawing/2014/main" id="{FCB44420-1668-4CDF-B7B1-BF64940901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B0646154-6233-4139-B550-A28CDF04E3FA}"/>
              </a:ext>
            </a:extLst>
          </p:cNvPr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DB662845-A8FE-4E13-82B8-ABEE9422A575}"/>
              </a:ext>
            </a:extLst>
          </p:cNvPr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4330A7B-15B1-4D7C-8EFE-B8A0161426A0}"/>
              </a:ext>
            </a:extLst>
          </p:cNvPr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FAB9E410-8F4C-4E41-B027-DFC233733AB7}"/>
              </a:ext>
            </a:extLst>
          </p:cNvPr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9F88429B-B890-4CEE-A503-4E91AAB2562D}"/>
              </a:ext>
            </a:extLst>
          </p:cNvPr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AC3C199-AD82-4263-B8E8-8D1CD35372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051FE92-34E2-4DFE-BC0D-28D53B1BE4E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EE8F87D0-86D3-40A7-B41A-5B19E1D5D4CF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6813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26411B-55E1-4CE5-B9CA-4734B17AE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58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5" r:id="rId4"/>
    <p:sldLayoutId id="2147483657" r:id="rId5"/>
    <p:sldLayoutId id="2147483653" r:id="rId6"/>
    <p:sldLayoutId id="2147483658" r:id="rId7"/>
    <p:sldLayoutId id="2147483650" r:id="rId8"/>
    <p:sldLayoutId id="2147483659" r:id="rId9"/>
    <p:sldLayoutId id="2147483651" r:id="rId10"/>
    <p:sldLayoutId id="2147483654" r:id="rId11"/>
    <p:sldLayoutId id="2147483660" r:id="rId12"/>
    <p:sldLayoutId id="2147483663" r:id="rId13"/>
    <p:sldLayoutId id="2147483652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32" userDrawn="1">
          <p15:clr>
            <a:srgbClr val="F26B43"/>
          </p15:clr>
        </p15:guide>
        <p15:guide id="4" orient="horz" pos="472" userDrawn="1">
          <p15:clr>
            <a:srgbClr val="F26B43"/>
          </p15:clr>
        </p15:guide>
        <p15:guide id="5" orient="horz" pos="4104" userDrawn="1">
          <p15:clr>
            <a:srgbClr val="F26B43"/>
          </p15:clr>
        </p15:guide>
        <p15:guide id="6" orient="horz" pos="40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8486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gif"/><Relationship Id="rId3" Type="http://schemas.openxmlformats.org/officeDocument/2006/relationships/image" Target="../media/image27.png"/><Relationship Id="rId7" Type="http://schemas.openxmlformats.org/officeDocument/2006/relationships/image" Target="../media/image3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6" Type="http://schemas.microsoft.com/office/2007/relationships/hdphoto" Target="../media/hdphoto2.wdp"/><Relationship Id="rId5" Type="http://schemas.openxmlformats.org/officeDocument/2006/relationships/image" Target="../media/image29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png"/><Relationship Id="rId4" Type="http://schemas.openxmlformats.org/officeDocument/2006/relationships/image" Target="../media/image3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gif"/><Relationship Id="rId3" Type="http://schemas.openxmlformats.org/officeDocument/2006/relationships/image" Target="../media/image26.png"/><Relationship Id="rId7" Type="http://schemas.microsoft.com/office/2007/relationships/hdphoto" Target="../media/hdphoto2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4" Type="http://schemas.openxmlformats.org/officeDocument/2006/relationships/image" Target="../media/image27.png"/><Relationship Id="rId9" Type="http://schemas.openxmlformats.org/officeDocument/2006/relationships/image" Target="../media/image32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emf"/><Relationship Id="rId7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openxmlformats.org/officeDocument/2006/relationships/image" Target="../media/image4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7" Type="http://schemas.openxmlformats.org/officeDocument/2006/relationships/image" Target="../media/image19.em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emf"/><Relationship Id="rId4" Type="http://schemas.openxmlformats.org/officeDocument/2006/relationships/customXml" Target="../ink/ink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26.png"/><Relationship Id="rId7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2BE71855-1849-4FC4-A9D5-7DDD1C68C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318" y="2016174"/>
            <a:ext cx="9379365" cy="1060855"/>
          </a:xfrm>
        </p:spPr>
        <p:txBody>
          <a:bodyPr/>
          <a:lstStyle/>
          <a:p>
            <a:r>
              <a:rPr lang="en-US" altLang="zh-CN" b="0" dirty="0"/>
              <a:t>EE</a:t>
            </a:r>
            <a:r>
              <a:rPr lang="zh-CN" altLang="en-US" b="0" dirty="0"/>
              <a:t>系统大作业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903F1C-568E-4080-8C79-B487B35A71F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fld id="{045CE301-1C36-4793-AA14-14B8D1577BED}" type="datetime2">
              <a:rPr lang="zh-CN" altLang="en-US" smtClean="0"/>
              <a:pPr/>
              <a:t>2023年12月14日</a:t>
            </a:fld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57F84D3-725F-446C-9BB7-DC74C09720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6320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圆角矩形 78"/>
          <p:cNvSpPr/>
          <p:nvPr/>
        </p:nvSpPr>
        <p:spPr>
          <a:xfrm>
            <a:off x="5643357" y="3721900"/>
            <a:ext cx="6273800" cy="236478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实验器材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369" y="1117977"/>
            <a:ext cx="4119880" cy="4857660"/>
          </a:xfrm>
          <a:prstGeom prst="rect">
            <a:avLst/>
          </a:prstGeom>
        </p:spPr>
      </p:pic>
      <p:sp>
        <p:nvSpPr>
          <p:cNvPr id="6" name="左大括号 5"/>
          <p:cNvSpPr/>
          <p:nvPr/>
        </p:nvSpPr>
        <p:spPr>
          <a:xfrm>
            <a:off x="969824" y="3546806"/>
            <a:ext cx="248920" cy="1767743"/>
          </a:xfrm>
          <a:prstGeom prst="leftBrace">
            <a:avLst>
              <a:gd name="adj1" fmla="val 53231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左大括号 6"/>
          <p:cNvSpPr/>
          <p:nvPr/>
        </p:nvSpPr>
        <p:spPr>
          <a:xfrm>
            <a:off x="969824" y="1966830"/>
            <a:ext cx="248920" cy="1310640"/>
          </a:xfrm>
          <a:prstGeom prst="leftBrace">
            <a:avLst>
              <a:gd name="adj1" fmla="val 30782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55516" y="4115562"/>
            <a:ext cx="788640" cy="63023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待测元件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59597" y="2351168"/>
            <a:ext cx="788640" cy="63023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面包板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3860749" y="3432524"/>
            <a:ext cx="793979" cy="203738"/>
            <a:chOff x="4743221" y="901342"/>
            <a:chExt cx="1244338" cy="31930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71" b="94118" l="4340" r="96981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43221" y="901342"/>
              <a:ext cx="1244338" cy="319302"/>
            </a:xfrm>
            <a:prstGeom prst="rect">
              <a:avLst/>
            </a:prstGeom>
          </p:spPr>
        </p:pic>
        <p:cxnSp>
          <p:nvCxnSpPr>
            <p:cNvPr id="12" name="直接连接符 11"/>
            <p:cNvCxnSpPr/>
            <p:nvPr/>
          </p:nvCxnSpPr>
          <p:spPr>
            <a:xfrm>
              <a:off x="5761566" y="1060993"/>
              <a:ext cx="192126" cy="0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4825999" y="1062079"/>
              <a:ext cx="192126" cy="0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3944931" y="4206155"/>
            <a:ext cx="525162" cy="664252"/>
            <a:chOff x="6938432" y="469395"/>
            <a:chExt cx="406402" cy="664252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899" b="95942" l="2954" r="9789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38432" y="469395"/>
              <a:ext cx="406402" cy="591598"/>
            </a:xfrm>
            <a:prstGeom prst="rect">
              <a:avLst/>
            </a:prstGeom>
          </p:spPr>
        </p:pic>
        <p:cxnSp>
          <p:nvCxnSpPr>
            <p:cNvPr id="16" name="直接连接符 15"/>
            <p:cNvCxnSpPr/>
            <p:nvPr/>
          </p:nvCxnSpPr>
          <p:spPr>
            <a:xfrm>
              <a:off x="7040033" y="920407"/>
              <a:ext cx="1" cy="213240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7238999" y="920407"/>
              <a:ext cx="1" cy="213240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3860748" y="3685090"/>
            <a:ext cx="793979" cy="203738"/>
            <a:chOff x="4743221" y="901342"/>
            <a:chExt cx="1244338" cy="319302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71" b="94118" l="4340" r="96981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43221" y="901342"/>
              <a:ext cx="1244338" cy="319302"/>
            </a:xfrm>
            <a:prstGeom prst="rect">
              <a:avLst/>
            </a:prstGeom>
          </p:spPr>
        </p:pic>
        <p:cxnSp>
          <p:nvCxnSpPr>
            <p:cNvPr id="20" name="直接连接符 19"/>
            <p:cNvCxnSpPr/>
            <p:nvPr/>
          </p:nvCxnSpPr>
          <p:spPr>
            <a:xfrm>
              <a:off x="5761566" y="1060993"/>
              <a:ext cx="192126" cy="0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4825999" y="1062079"/>
              <a:ext cx="192126" cy="0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3860748" y="3966171"/>
            <a:ext cx="793979" cy="203738"/>
            <a:chOff x="4743221" y="901342"/>
            <a:chExt cx="1244338" cy="319302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71" b="94118" l="4340" r="96981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43221" y="901342"/>
              <a:ext cx="1244338" cy="319302"/>
            </a:xfrm>
            <a:prstGeom prst="rect">
              <a:avLst/>
            </a:prstGeom>
          </p:spPr>
        </p:pic>
        <p:cxnSp>
          <p:nvCxnSpPr>
            <p:cNvPr id="24" name="直接连接符 23"/>
            <p:cNvCxnSpPr/>
            <p:nvPr/>
          </p:nvCxnSpPr>
          <p:spPr>
            <a:xfrm>
              <a:off x="5761566" y="1060993"/>
              <a:ext cx="192126" cy="0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4825999" y="1062079"/>
              <a:ext cx="192126" cy="0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3860749" y="2910488"/>
            <a:ext cx="793979" cy="203738"/>
            <a:chOff x="4743221" y="901342"/>
            <a:chExt cx="1244338" cy="319302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71" b="94118" l="4340" r="96981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43221" y="901342"/>
              <a:ext cx="1244338" cy="319302"/>
            </a:xfrm>
            <a:prstGeom prst="rect">
              <a:avLst/>
            </a:prstGeom>
          </p:spPr>
        </p:pic>
        <p:cxnSp>
          <p:nvCxnSpPr>
            <p:cNvPr id="28" name="直接连接符 27"/>
            <p:cNvCxnSpPr/>
            <p:nvPr/>
          </p:nvCxnSpPr>
          <p:spPr>
            <a:xfrm>
              <a:off x="5761566" y="1060993"/>
              <a:ext cx="192126" cy="0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4825999" y="1062079"/>
              <a:ext cx="192126" cy="0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3860749" y="3179958"/>
            <a:ext cx="793979" cy="203738"/>
            <a:chOff x="4743221" y="901342"/>
            <a:chExt cx="1244338" cy="319302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71" b="94118" l="4340" r="96981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43221" y="901342"/>
              <a:ext cx="1244338" cy="319302"/>
            </a:xfrm>
            <a:prstGeom prst="rect">
              <a:avLst/>
            </a:prstGeom>
          </p:spPr>
        </p:pic>
        <p:cxnSp>
          <p:nvCxnSpPr>
            <p:cNvPr id="32" name="直接连接符 31"/>
            <p:cNvCxnSpPr/>
            <p:nvPr/>
          </p:nvCxnSpPr>
          <p:spPr>
            <a:xfrm>
              <a:off x="5761566" y="1060993"/>
              <a:ext cx="192126" cy="0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4825999" y="1062079"/>
              <a:ext cx="192126" cy="0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15" r="53608" b="7355"/>
          <a:stretch/>
        </p:blipFill>
        <p:spPr>
          <a:xfrm>
            <a:off x="5939881" y="4075222"/>
            <a:ext cx="1299050" cy="1821499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07" r="52828" b="7678"/>
          <a:stretch/>
        </p:blipFill>
        <p:spPr>
          <a:xfrm>
            <a:off x="9152923" y="4057935"/>
            <a:ext cx="1344175" cy="1838786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5973164" y="3728889"/>
            <a:ext cx="1367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NPN-9013</a:t>
            </a:r>
            <a:endParaRPr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9152923" y="3669670"/>
            <a:ext cx="1367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PNP-9012</a:t>
            </a:r>
            <a:endParaRPr lang="zh-CN" altLang="en-US" dirty="0"/>
          </a:p>
        </p:txBody>
      </p:sp>
      <p:grpSp>
        <p:nvGrpSpPr>
          <p:cNvPr id="45" name="组合 44"/>
          <p:cNvGrpSpPr/>
          <p:nvPr/>
        </p:nvGrpSpPr>
        <p:grpSpPr>
          <a:xfrm>
            <a:off x="7685657" y="4619910"/>
            <a:ext cx="528320" cy="635607"/>
            <a:chOff x="4038600" y="2590589"/>
            <a:chExt cx="528320" cy="635607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4038600" y="2921000"/>
              <a:ext cx="26416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4302760" y="3001010"/>
              <a:ext cx="264160" cy="22518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4302760" y="2590589"/>
              <a:ext cx="213457" cy="25040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4302760" y="2650067"/>
              <a:ext cx="0" cy="5461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直接连接符 49"/>
          <p:cNvCxnSpPr/>
          <p:nvPr/>
        </p:nvCxnSpPr>
        <p:spPr>
          <a:xfrm>
            <a:off x="8010560" y="5086627"/>
            <a:ext cx="132080" cy="112593"/>
          </a:xfrm>
          <a:prstGeom prst="line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合 50"/>
          <p:cNvGrpSpPr/>
          <p:nvPr/>
        </p:nvGrpSpPr>
        <p:grpSpPr>
          <a:xfrm flipV="1">
            <a:off x="10835106" y="4548255"/>
            <a:ext cx="528320" cy="635607"/>
            <a:chOff x="807957" y="2439496"/>
            <a:chExt cx="528320" cy="635607"/>
          </a:xfrm>
        </p:grpSpPr>
        <p:grpSp>
          <p:nvGrpSpPr>
            <p:cNvPr id="52" name="组合 51"/>
            <p:cNvGrpSpPr/>
            <p:nvPr/>
          </p:nvGrpSpPr>
          <p:grpSpPr>
            <a:xfrm>
              <a:off x="807957" y="2439496"/>
              <a:ext cx="528320" cy="635607"/>
              <a:chOff x="4038600" y="2590589"/>
              <a:chExt cx="528320" cy="635607"/>
            </a:xfrm>
          </p:grpSpPr>
          <p:cxnSp>
            <p:nvCxnSpPr>
              <p:cNvPr id="54" name="直接连接符 53"/>
              <p:cNvCxnSpPr/>
              <p:nvPr/>
            </p:nvCxnSpPr>
            <p:spPr>
              <a:xfrm>
                <a:off x="4038600" y="2921000"/>
                <a:ext cx="26416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/>
              <p:nvPr/>
            </p:nvCxnSpPr>
            <p:spPr>
              <a:xfrm>
                <a:off x="4302760" y="3001010"/>
                <a:ext cx="264160" cy="22518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 flipH="1">
                <a:off x="4302760" y="2590589"/>
                <a:ext cx="213457" cy="25040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/>
            </p:nvCxnSpPr>
            <p:spPr>
              <a:xfrm>
                <a:off x="4302760" y="2650067"/>
                <a:ext cx="0" cy="5461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直接连接符 52"/>
            <p:cNvCxnSpPr/>
            <p:nvPr/>
          </p:nvCxnSpPr>
          <p:spPr>
            <a:xfrm flipH="1">
              <a:off x="1147523" y="2439496"/>
              <a:ext cx="138051" cy="152486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文本框 60"/>
          <p:cNvSpPr txBox="1"/>
          <p:nvPr/>
        </p:nvSpPr>
        <p:spPr>
          <a:xfrm>
            <a:off x="8163274" y="435523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3C</a:t>
            </a:r>
            <a:endParaRPr lang="zh-CN" altLang="en-US" dirty="0"/>
          </a:p>
        </p:txBody>
      </p:sp>
      <p:sp>
        <p:nvSpPr>
          <p:cNvPr id="62" name="文本框 61"/>
          <p:cNvSpPr txBox="1"/>
          <p:nvPr/>
        </p:nvSpPr>
        <p:spPr>
          <a:xfrm>
            <a:off x="8176098" y="515364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1E</a:t>
            </a:r>
            <a:endParaRPr lang="zh-CN" altLang="en-US" dirty="0"/>
          </a:p>
        </p:txBody>
      </p:sp>
      <p:sp>
        <p:nvSpPr>
          <p:cNvPr id="63" name="文本框 62"/>
          <p:cNvSpPr txBox="1"/>
          <p:nvPr/>
        </p:nvSpPr>
        <p:spPr>
          <a:xfrm>
            <a:off x="7324002" y="457442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2B</a:t>
            </a:r>
            <a:endParaRPr lang="zh-CN" altLang="en-US" dirty="0"/>
          </a:p>
        </p:txBody>
      </p:sp>
      <p:sp>
        <p:nvSpPr>
          <p:cNvPr id="65" name="文本框 64"/>
          <p:cNvSpPr txBox="1"/>
          <p:nvPr/>
        </p:nvSpPr>
        <p:spPr>
          <a:xfrm>
            <a:off x="11350602" y="432841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3C</a:t>
            </a:r>
            <a:endParaRPr lang="zh-CN" altLang="en-US" dirty="0"/>
          </a:p>
        </p:txBody>
      </p:sp>
      <p:sp>
        <p:nvSpPr>
          <p:cNvPr id="66" name="文本框 65"/>
          <p:cNvSpPr txBox="1"/>
          <p:nvPr/>
        </p:nvSpPr>
        <p:spPr>
          <a:xfrm>
            <a:off x="11363426" y="512682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1E</a:t>
            </a:r>
            <a:endParaRPr lang="zh-CN" altLang="en-US" dirty="0"/>
          </a:p>
        </p:txBody>
      </p:sp>
      <p:sp>
        <p:nvSpPr>
          <p:cNvPr id="67" name="文本框 66"/>
          <p:cNvSpPr txBox="1"/>
          <p:nvPr/>
        </p:nvSpPr>
        <p:spPr>
          <a:xfrm>
            <a:off x="10514081" y="451664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2B</a:t>
            </a:r>
            <a:endParaRPr lang="zh-CN" altLang="en-US" dirty="0"/>
          </a:p>
        </p:txBody>
      </p:sp>
      <p:grpSp>
        <p:nvGrpSpPr>
          <p:cNvPr id="70" name="组合 69"/>
          <p:cNvGrpSpPr/>
          <p:nvPr/>
        </p:nvGrpSpPr>
        <p:grpSpPr>
          <a:xfrm>
            <a:off x="7456785" y="1519969"/>
            <a:ext cx="793979" cy="203738"/>
            <a:chOff x="4743221" y="901342"/>
            <a:chExt cx="1244338" cy="319302"/>
          </a:xfrm>
        </p:grpSpPr>
        <p:pic>
          <p:nvPicPr>
            <p:cNvPr id="71" name="图片 70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71" b="94118" l="4340" r="96981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43221" y="901342"/>
              <a:ext cx="1244338" cy="319302"/>
            </a:xfrm>
            <a:prstGeom prst="rect">
              <a:avLst/>
            </a:prstGeom>
          </p:spPr>
        </p:pic>
        <p:cxnSp>
          <p:nvCxnSpPr>
            <p:cNvPr id="72" name="直接连接符 71"/>
            <p:cNvCxnSpPr/>
            <p:nvPr/>
          </p:nvCxnSpPr>
          <p:spPr>
            <a:xfrm>
              <a:off x="5761566" y="1060993"/>
              <a:ext cx="192126" cy="0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>
              <a:off x="4825999" y="1062079"/>
              <a:ext cx="192126" cy="0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4" name="组合 73"/>
          <p:cNvGrpSpPr/>
          <p:nvPr/>
        </p:nvGrpSpPr>
        <p:grpSpPr>
          <a:xfrm>
            <a:off x="10497387" y="1148941"/>
            <a:ext cx="359857" cy="573707"/>
            <a:chOff x="6938432" y="469395"/>
            <a:chExt cx="406402" cy="664252"/>
          </a:xfrm>
        </p:grpSpPr>
        <p:pic>
          <p:nvPicPr>
            <p:cNvPr id="75" name="图片 74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899" b="95942" l="2954" r="9789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38432" y="469395"/>
              <a:ext cx="406402" cy="591598"/>
            </a:xfrm>
            <a:prstGeom prst="rect">
              <a:avLst/>
            </a:prstGeom>
          </p:spPr>
        </p:pic>
        <p:cxnSp>
          <p:nvCxnSpPr>
            <p:cNvPr id="76" name="直接连接符 75"/>
            <p:cNvCxnSpPr/>
            <p:nvPr/>
          </p:nvCxnSpPr>
          <p:spPr>
            <a:xfrm>
              <a:off x="7040033" y="920407"/>
              <a:ext cx="1" cy="213240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7238999" y="920407"/>
              <a:ext cx="1" cy="213240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0" name="圆角矩形 79"/>
          <p:cNvSpPr/>
          <p:nvPr/>
        </p:nvSpPr>
        <p:spPr>
          <a:xfrm>
            <a:off x="9054330" y="1787623"/>
            <a:ext cx="2775890" cy="11445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solidFill>
                  <a:schemeClr val="tx1"/>
                </a:solidFill>
              </a:rPr>
              <a:t>https://www.digikey.cn/zh/resources/conversion-calculators/conversion-calculator-smd-capacitor-code</a:t>
            </a:r>
          </a:p>
        </p:txBody>
      </p:sp>
      <p:sp>
        <p:nvSpPr>
          <p:cNvPr id="81" name="圆角矩形 80"/>
          <p:cNvSpPr/>
          <p:nvPr/>
        </p:nvSpPr>
        <p:spPr>
          <a:xfrm>
            <a:off x="5656124" y="1787623"/>
            <a:ext cx="3035756" cy="11445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solidFill>
                  <a:schemeClr val="tx1"/>
                </a:solidFill>
              </a:rPr>
              <a:t>https://www.digikey.cn/zh/resources/conversion-calculators/conversion-calculator-resistor-color-code</a:t>
            </a:r>
            <a:endParaRPr lang="en-US" altLang="zh-CN" sz="1200" dirty="0">
              <a:solidFill>
                <a:schemeClr val="tx1"/>
              </a:solidFill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5704817" y="1440391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色环电阻值查询</a:t>
            </a:r>
          </a:p>
        </p:txBody>
      </p:sp>
      <p:sp>
        <p:nvSpPr>
          <p:cNvPr id="83" name="矩形 82"/>
          <p:cNvSpPr/>
          <p:nvPr/>
        </p:nvSpPr>
        <p:spPr>
          <a:xfrm>
            <a:off x="9071898" y="140441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电容值查询</a:t>
            </a:r>
          </a:p>
        </p:txBody>
      </p:sp>
      <p:sp>
        <p:nvSpPr>
          <p:cNvPr id="84" name="矩形 83"/>
          <p:cNvSpPr/>
          <p:nvPr/>
        </p:nvSpPr>
        <p:spPr>
          <a:xfrm>
            <a:off x="5804338" y="3319052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三极管</a:t>
            </a:r>
          </a:p>
        </p:txBody>
      </p:sp>
    </p:spTree>
    <p:extLst>
      <p:ext uri="{BB962C8B-B14F-4D97-AF65-F5344CB8AC3E}">
        <p14:creationId xmlns:p14="http://schemas.microsoft.com/office/powerpoint/2010/main" val="3687658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实验器材</a:t>
            </a:r>
            <a:r>
              <a:rPr lang="en-US" altLang="zh-CN" dirty="0"/>
              <a:t>-</a:t>
            </a:r>
            <a:r>
              <a:rPr lang="zh-CN" altLang="en-US" dirty="0"/>
              <a:t>面包板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r="58416"/>
          <a:stretch/>
        </p:blipFill>
        <p:spPr>
          <a:xfrm>
            <a:off x="1" y="1252024"/>
            <a:ext cx="5069840" cy="3887507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766558" y="1385472"/>
            <a:ext cx="10785363" cy="1676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766558" y="1602740"/>
            <a:ext cx="10785363" cy="1676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1478281" y="2113559"/>
            <a:ext cx="157480" cy="906780"/>
          </a:xfrm>
          <a:prstGeom prst="roundRect">
            <a:avLst/>
          </a:prstGeom>
          <a:noFill/>
          <a:ln w="28575">
            <a:solidFill>
              <a:srgbClr val="C816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1478281" y="3363518"/>
            <a:ext cx="157480" cy="906780"/>
          </a:xfrm>
          <a:prstGeom prst="roundRect">
            <a:avLst/>
          </a:prstGeom>
          <a:noFill/>
          <a:ln w="28575">
            <a:solidFill>
              <a:srgbClr val="C816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700518" y="4616352"/>
            <a:ext cx="10785363" cy="1676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700518" y="4833620"/>
            <a:ext cx="10785363" cy="1676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275081" y="991326"/>
            <a:ext cx="135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横向连通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716287" y="2268191"/>
            <a:ext cx="135688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纵向</a:t>
            </a:r>
            <a:r>
              <a:rPr lang="en-US" altLang="zh-CN" dirty="0"/>
              <a:t>5</a:t>
            </a:r>
            <a:r>
              <a:rPr lang="zh-CN" altLang="en-US" dirty="0"/>
              <a:t>个孔连通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741687" y="3516507"/>
            <a:ext cx="135688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纵向</a:t>
            </a:r>
            <a:r>
              <a:rPr lang="en-US" altLang="zh-CN" dirty="0"/>
              <a:t>5</a:t>
            </a:r>
            <a:r>
              <a:rPr lang="zh-CN" altLang="en-US" dirty="0"/>
              <a:t>个孔连通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275081" y="5071191"/>
            <a:ext cx="135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横向连通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1865507" y="560843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面包板正面</a:t>
            </a:r>
          </a:p>
        </p:txBody>
      </p:sp>
      <p:sp>
        <p:nvSpPr>
          <p:cNvPr id="28" name="矩形 27"/>
          <p:cNvSpPr/>
          <p:nvPr/>
        </p:nvSpPr>
        <p:spPr>
          <a:xfrm>
            <a:off x="5069841" y="1252022"/>
            <a:ext cx="6842760" cy="3887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88" t="8756" r="9106" b="8746"/>
          <a:stretch/>
        </p:blipFill>
        <p:spPr>
          <a:xfrm rot="16200000">
            <a:off x="6844649" y="251918"/>
            <a:ext cx="3887507" cy="5887718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888155" y="559304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面包板内部构造</a:t>
            </a:r>
          </a:p>
        </p:txBody>
      </p:sp>
    </p:spTree>
    <p:extLst>
      <p:ext uri="{BB962C8B-B14F-4D97-AF65-F5344CB8AC3E}">
        <p14:creationId xmlns:p14="http://schemas.microsoft.com/office/powerpoint/2010/main" val="13305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实验器材</a:t>
            </a:r>
            <a:r>
              <a:rPr lang="en-US" altLang="zh-CN" dirty="0"/>
              <a:t>-Arduino</a:t>
            </a:r>
            <a:endParaRPr lang="zh-CN" altLang="en-US" dirty="0"/>
          </a:p>
        </p:txBody>
      </p:sp>
      <p:pic>
        <p:nvPicPr>
          <p:cNvPr id="7" name="图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710" y="1172318"/>
            <a:ext cx="5204690" cy="4906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l="14614" r="9407"/>
          <a:stretch/>
        </p:blipFill>
        <p:spPr>
          <a:xfrm>
            <a:off x="452118" y="1172318"/>
            <a:ext cx="4815842" cy="4906857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452118" y="2651760"/>
            <a:ext cx="1132842" cy="2016760"/>
          </a:xfrm>
          <a:prstGeom prst="roundRect">
            <a:avLst>
              <a:gd name="adj" fmla="val 12552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3483347" y="1849120"/>
            <a:ext cx="606053" cy="2854960"/>
          </a:xfrm>
          <a:prstGeom prst="roundRect">
            <a:avLst>
              <a:gd name="adj" fmla="val 12552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4729480" y="5181600"/>
            <a:ext cx="538480" cy="609600"/>
          </a:xfrm>
          <a:prstGeom prst="roundRect">
            <a:avLst>
              <a:gd name="adj" fmla="val 12552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219045" y="2433319"/>
            <a:ext cx="858520" cy="3645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0505440" y="2433319"/>
            <a:ext cx="487680" cy="3645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880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圆角矩形 132"/>
          <p:cNvSpPr/>
          <p:nvPr/>
        </p:nvSpPr>
        <p:spPr>
          <a:xfrm>
            <a:off x="7079411" y="2056937"/>
            <a:ext cx="4157814" cy="24837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369272" y="1149512"/>
            <a:ext cx="899999" cy="180000"/>
            <a:chOff x="5278485" y="2032733"/>
            <a:chExt cx="899999" cy="180000"/>
          </a:xfrm>
        </p:grpSpPr>
        <p:sp>
          <p:nvSpPr>
            <p:cNvPr id="2" name="矩形 1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4374352" y="1682912"/>
            <a:ext cx="899999" cy="180000"/>
            <a:chOff x="5278485" y="2032733"/>
            <a:chExt cx="899999" cy="180000"/>
          </a:xfrm>
        </p:grpSpPr>
        <p:sp>
          <p:nvSpPr>
            <p:cNvPr id="14" name="矩形 13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4374353" y="5574953"/>
            <a:ext cx="899999" cy="180000"/>
            <a:chOff x="5278485" y="2032733"/>
            <a:chExt cx="899999" cy="180000"/>
          </a:xfrm>
        </p:grpSpPr>
        <p:sp>
          <p:nvSpPr>
            <p:cNvPr id="22" name="矩形 21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4379433" y="6108353"/>
            <a:ext cx="899999" cy="180000"/>
            <a:chOff x="5278485" y="2032733"/>
            <a:chExt cx="899999" cy="180000"/>
          </a:xfrm>
        </p:grpSpPr>
        <p:sp>
          <p:nvSpPr>
            <p:cNvPr id="26" name="矩形 25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直接连接符 29"/>
          <p:cNvCxnSpPr/>
          <p:nvPr/>
        </p:nvCxnSpPr>
        <p:spPr>
          <a:xfrm>
            <a:off x="5269270" y="1239512"/>
            <a:ext cx="0" cy="1727907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5274351" y="3614765"/>
            <a:ext cx="0" cy="2583590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1278750" y="5191367"/>
            <a:ext cx="399560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1278750" y="2253063"/>
            <a:ext cx="39854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1278750" y="1772912"/>
            <a:ext cx="309560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1278750" y="1239512"/>
            <a:ext cx="309560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1278750" y="5664953"/>
            <a:ext cx="310576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1278750" y="6198353"/>
            <a:ext cx="310576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2247705" y="3684235"/>
            <a:ext cx="899999" cy="180000"/>
            <a:chOff x="5278485" y="2032733"/>
            <a:chExt cx="899999" cy="180000"/>
          </a:xfrm>
        </p:grpSpPr>
        <p:sp>
          <p:nvSpPr>
            <p:cNvPr id="52" name="矩形 51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3" name="直接连接符 52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组合 54"/>
          <p:cNvGrpSpPr/>
          <p:nvPr/>
        </p:nvGrpSpPr>
        <p:grpSpPr>
          <a:xfrm>
            <a:off x="2252785" y="4217635"/>
            <a:ext cx="899999" cy="180000"/>
            <a:chOff x="5278485" y="2032733"/>
            <a:chExt cx="899999" cy="180000"/>
          </a:xfrm>
        </p:grpSpPr>
        <p:sp>
          <p:nvSpPr>
            <p:cNvPr id="56" name="矩形 55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7" name="直接连接符 56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直接连接符 58"/>
          <p:cNvCxnSpPr/>
          <p:nvPr/>
        </p:nvCxnSpPr>
        <p:spPr>
          <a:xfrm>
            <a:off x="3112143" y="3300649"/>
            <a:ext cx="1629047" cy="0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1285703" y="3300649"/>
            <a:ext cx="186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1285703" y="3774235"/>
            <a:ext cx="9721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1285703" y="4307635"/>
            <a:ext cx="9721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3147703" y="3289353"/>
            <a:ext cx="0" cy="10182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圆角矩形 63"/>
          <p:cNvSpPr/>
          <p:nvPr/>
        </p:nvSpPr>
        <p:spPr>
          <a:xfrm>
            <a:off x="177127" y="843878"/>
            <a:ext cx="1539810" cy="5590189"/>
          </a:xfrm>
          <a:prstGeom prst="roundRect">
            <a:avLst>
              <a:gd name="adj" fmla="val 1199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</p:txBody>
      </p:sp>
      <p:sp>
        <p:nvSpPr>
          <p:cNvPr id="65" name="矩形 64"/>
          <p:cNvSpPr/>
          <p:nvPr/>
        </p:nvSpPr>
        <p:spPr>
          <a:xfrm>
            <a:off x="1249205" y="1032465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D2</a:t>
            </a:r>
            <a:endParaRPr lang="zh-CN" altLang="en-US" dirty="0"/>
          </a:p>
        </p:txBody>
      </p:sp>
      <p:sp>
        <p:nvSpPr>
          <p:cNvPr id="66" name="矩形 65"/>
          <p:cNvSpPr/>
          <p:nvPr/>
        </p:nvSpPr>
        <p:spPr>
          <a:xfrm>
            <a:off x="1207891" y="2077186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A0</a:t>
            </a:r>
            <a:endParaRPr lang="zh-CN" altLang="en-US" dirty="0"/>
          </a:p>
        </p:txBody>
      </p:sp>
      <p:sp>
        <p:nvSpPr>
          <p:cNvPr id="67" name="矩形 66"/>
          <p:cNvSpPr/>
          <p:nvPr/>
        </p:nvSpPr>
        <p:spPr>
          <a:xfrm>
            <a:off x="154410" y="4409866"/>
            <a:ext cx="981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Arduino</a:t>
            </a:r>
            <a:endParaRPr lang="zh-CN" altLang="en-US" dirty="0"/>
          </a:p>
        </p:txBody>
      </p:sp>
      <p:sp>
        <p:nvSpPr>
          <p:cNvPr id="72" name="矩形 71"/>
          <p:cNvSpPr/>
          <p:nvPr/>
        </p:nvSpPr>
        <p:spPr>
          <a:xfrm>
            <a:off x="1222927" y="1538312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D3</a:t>
            </a:r>
            <a:endParaRPr lang="zh-CN" altLang="en-US" dirty="0"/>
          </a:p>
        </p:txBody>
      </p:sp>
      <p:sp>
        <p:nvSpPr>
          <p:cNvPr id="73" name="矩形 72"/>
          <p:cNvSpPr/>
          <p:nvPr/>
        </p:nvSpPr>
        <p:spPr>
          <a:xfrm>
            <a:off x="1227718" y="3598358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D4</a:t>
            </a:r>
            <a:endParaRPr lang="zh-CN" altLang="en-US" dirty="0"/>
          </a:p>
        </p:txBody>
      </p:sp>
      <p:sp>
        <p:nvSpPr>
          <p:cNvPr id="74" name="矩形 73"/>
          <p:cNvSpPr/>
          <p:nvPr/>
        </p:nvSpPr>
        <p:spPr>
          <a:xfrm>
            <a:off x="1222107" y="4137232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D5</a:t>
            </a:r>
            <a:endParaRPr lang="zh-CN" altLang="en-US" dirty="0"/>
          </a:p>
        </p:txBody>
      </p:sp>
      <p:sp>
        <p:nvSpPr>
          <p:cNvPr id="75" name="矩形 74"/>
          <p:cNvSpPr/>
          <p:nvPr/>
        </p:nvSpPr>
        <p:spPr>
          <a:xfrm>
            <a:off x="1207891" y="5493600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D6</a:t>
            </a:r>
            <a:endParaRPr lang="zh-CN" altLang="en-US" dirty="0"/>
          </a:p>
        </p:txBody>
      </p:sp>
      <p:sp>
        <p:nvSpPr>
          <p:cNvPr id="76" name="矩形 75"/>
          <p:cNvSpPr/>
          <p:nvPr/>
        </p:nvSpPr>
        <p:spPr>
          <a:xfrm>
            <a:off x="1207891" y="6001708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D7</a:t>
            </a:r>
            <a:endParaRPr lang="zh-CN" altLang="en-US" dirty="0"/>
          </a:p>
        </p:txBody>
      </p:sp>
      <p:sp>
        <p:nvSpPr>
          <p:cNvPr id="86" name="矩形 85"/>
          <p:cNvSpPr/>
          <p:nvPr/>
        </p:nvSpPr>
        <p:spPr>
          <a:xfrm>
            <a:off x="1235491" y="5020014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A2</a:t>
            </a:r>
            <a:endParaRPr lang="zh-CN" altLang="en-US" dirty="0"/>
          </a:p>
        </p:txBody>
      </p:sp>
      <p:sp>
        <p:nvSpPr>
          <p:cNvPr id="87" name="矩形 86"/>
          <p:cNvSpPr/>
          <p:nvPr/>
        </p:nvSpPr>
        <p:spPr>
          <a:xfrm>
            <a:off x="1233329" y="3124772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A1</a:t>
            </a:r>
            <a:endParaRPr lang="zh-CN" altLang="en-US" dirty="0"/>
          </a:p>
        </p:txBody>
      </p:sp>
      <p:sp>
        <p:nvSpPr>
          <p:cNvPr id="68" name="圆角矩形 67"/>
          <p:cNvSpPr/>
          <p:nvPr/>
        </p:nvSpPr>
        <p:spPr>
          <a:xfrm>
            <a:off x="5274351" y="2525005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TP1</a:t>
            </a:r>
            <a:endParaRPr lang="zh-CN" altLang="en-US" dirty="0"/>
          </a:p>
        </p:txBody>
      </p:sp>
      <p:sp>
        <p:nvSpPr>
          <p:cNvPr id="69" name="圆角矩形 68"/>
          <p:cNvSpPr/>
          <p:nvPr/>
        </p:nvSpPr>
        <p:spPr>
          <a:xfrm>
            <a:off x="5274351" y="3867772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TP3</a:t>
            </a:r>
            <a:endParaRPr lang="zh-CN" altLang="en-US" dirty="0"/>
          </a:p>
        </p:txBody>
      </p:sp>
      <p:sp>
        <p:nvSpPr>
          <p:cNvPr id="70" name="圆角矩形 69"/>
          <p:cNvSpPr/>
          <p:nvPr/>
        </p:nvSpPr>
        <p:spPr>
          <a:xfrm>
            <a:off x="3926666" y="2994006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TP2</a:t>
            </a:r>
            <a:endParaRPr lang="zh-CN" altLang="en-US" dirty="0"/>
          </a:p>
        </p:txBody>
      </p:sp>
      <p:sp>
        <p:nvSpPr>
          <p:cNvPr id="78" name="圆角矩形 77"/>
          <p:cNvSpPr/>
          <p:nvPr/>
        </p:nvSpPr>
        <p:spPr>
          <a:xfrm>
            <a:off x="4486052" y="949415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R1 680</a:t>
            </a:r>
            <a:endParaRPr lang="zh-CN" altLang="en-US" dirty="0"/>
          </a:p>
        </p:txBody>
      </p:sp>
      <p:sp>
        <p:nvSpPr>
          <p:cNvPr id="80" name="圆角矩形 79"/>
          <p:cNvSpPr/>
          <p:nvPr/>
        </p:nvSpPr>
        <p:spPr>
          <a:xfrm>
            <a:off x="4437822" y="1482136"/>
            <a:ext cx="77305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R2 470k</a:t>
            </a:r>
            <a:endParaRPr lang="zh-CN" altLang="en-US" dirty="0"/>
          </a:p>
        </p:txBody>
      </p:sp>
      <p:sp>
        <p:nvSpPr>
          <p:cNvPr id="89" name="圆角矩形 88"/>
          <p:cNvSpPr/>
          <p:nvPr/>
        </p:nvSpPr>
        <p:spPr>
          <a:xfrm>
            <a:off x="2364485" y="3614765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R3 680</a:t>
            </a:r>
            <a:endParaRPr lang="zh-CN" altLang="en-US" dirty="0"/>
          </a:p>
          <a:p>
            <a:pPr algn="ctr"/>
            <a:endParaRPr lang="zh-CN" altLang="en-US" dirty="0"/>
          </a:p>
        </p:txBody>
      </p:sp>
      <p:sp>
        <p:nvSpPr>
          <p:cNvPr id="90" name="圆角矩形 89"/>
          <p:cNvSpPr/>
          <p:nvPr/>
        </p:nvSpPr>
        <p:spPr>
          <a:xfrm>
            <a:off x="2353716" y="4024084"/>
            <a:ext cx="71129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R4</a:t>
            </a:r>
          </a:p>
          <a:p>
            <a:pPr algn="ctr"/>
            <a:r>
              <a:rPr lang="en-US" altLang="zh-CN" dirty="0"/>
              <a:t>470k</a:t>
            </a:r>
            <a:endParaRPr lang="zh-CN" altLang="en-US" dirty="0"/>
          </a:p>
        </p:txBody>
      </p:sp>
      <p:sp>
        <p:nvSpPr>
          <p:cNvPr id="91" name="圆角矩形 90"/>
          <p:cNvSpPr/>
          <p:nvPr/>
        </p:nvSpPr>
        <p:spPr>
          <a:xfrm>
            <a:off x="4486052" y="5371601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R5 680</a:t>
            </a:r>
            <a:endParaRPr lang="zh-CN" altLang="en-US" dirty="0"/>
          </a:p>
        </p:txBody>
      </p:sp>
      <p:sp>
        <p:nvSpPr>
          <p:cNvPr id="92" name="圆角矩形 91"/>
          <p:cNvSpPr/>
          <p:nvPr/>
        </p:nvSpPr>
        <p:spPr>
          <a:xfrm>
            <a:off x="4479276" y="6063304"/>
            <a:ext cx="72482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R6</a:t>
            </a:r>
          </a:p>
          <a:p>
            <a:pPr algn="ctr"/>
            <a:r>
              <a:rPr lang="en-US" altLang="zh-CN" dirty="0"/>
              <a:t>470k</a:t>
            </a:r>
            <a:endParaRPr lang="zh-CN" altLang="en-US" dirty="0"/>
          </a:p>
          <a:p>
            <a:pPr algn="ctr"/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464845" y="6456999"/>
            <a:ext cx="4151344" cy="4191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原件参数测试原理图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矩形 131"/>
              <p:cNvSpPr/>
              <p:nvPr/>
            </p:nvSpPr>
            <p:spPr>
              <a:xfrm>
                <a:off x="7210911" y="894637"/>
                <a:ext cx="264848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5=680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6=470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2" name="矩形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911" y="894637"/>
                <a:ext cx="2648482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/>
          <p:cNvSpPr txBox="1"/>
          <p:nvPr/>
        </p:nvSpPr>
        <p:spPr>
          <a:xfrm>
            <a:off x="7318220" y="2144652"/>
            <a:ext cx="35943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悬空 </a:t>
            </a:r>
            <a:endParaRPr lang="en-US" altLang="zh-CN" dirty="0"/>
          </a:p>
          <a:p>
            <a:r>
              <a:rPr lang="en-US" altLang="zh-CN" dirty="0" err="1"/>
              <a:t>pinMode</a:t>
            </a:r>
            <a:r>
              <a:rPr lang="en-US" altLang="zh-CN" dirty="0"/>
              <a:t>(D2,INPUT)</a:t>
            </a:r>
          </a:p>
          <a:p>
            <a:r>
              <a:rPr lang="zh-CN" altLang="en-US" dirty="0"/>
              <a:t>输出</a:t>
            </a:r>
            <a:r>
              <a:rPr lang="en-US" altLang="zh-CN" dirty="0"/>
              <a:t>5V</a:t>
            </a:r>
          </a:p>
          <a:p>
            <a:r>
              <a:rPr lang="en-US" altLang="zh-CN" dirty="0" err="1"/>
              <a:t>pinMode</a:t>
            </a:r>
            <a:r>
              <a:rPr lang="en-US" altLang="zh-CN" dirty="0"/>
              <a:t>(D2,OUTPUT)</a:t>
            </a:r>
          </a:p>
          <a:p>
            <a:r>
              <a:rPr lang="en-US" altLang="zh-CN" dirty="0" err="1"/>
              <a:t>digitalWrite</a:t>
            </a:r>
            <a:r>
              <a:rPr lang="en-US" altLang="zh-CN" dirty="0"/>
              <a:t>(D2,HIGH)</a:t>
            </a:r>
          </a:p>
          <a:p>
            <a:r>
              <a:rPr lang="zh-CN" altLang="en-US" dirty="0"/>
              <a:t>输出</a:t>
            </a:r>
            <a:r>
              <a:rPr lang="en-US" altLang="zh-CN" dirty="0"/>
              <a:t>0V</a:t>
            </a:r>
          </a:p>
          <a:p>
            <a:r>
              <a:rPr lang="en-US" altLang="zh-CN" dirty="0" err="1"/>
              <a:t>pinMode</a:t>
            </a:r>
            <a:r>
              <a:rPr lang="en-US" altLang="zh-CN" dirty="0"/>
              <a:t>(D2,OUTPUT)</a:t>
            </a:r>
          </a:p>
          <a:p>
            <a:r>
              <a:rPr lang="en-US" altLang="zh-CN" dirty="0" err="1"/>
              <a:t>digitalWrite</a:t>
            </a:r>
            <a:r>
              <a:rPr lang="en-US" altLang="zh-CN" dirty="0"/>
              <a:t>(D2,LOW)</a:t>
            </a:r>
          </a:p>
        </p:txBody>
      </p:sp>
      <p:sp>
        <p:nvSpPr>
          <p:cNvPr id="134" name="矩形 133"/>
          <p:cNvSpPr/>
          <p:nvPr/>
        </p:nvSpPr>
        <p:spPr>
          <a:xfrm>
            <a:off x="7213766" y="1659778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数字</a:t>
            </a:r>
            <a:r>
              <a:rPr lang="en-US" altLang="zh-CN" dirty="0"/>
              <a:t>IO</a:t>
            </a:r>
            <a:r>
              <a:rPr lang="zh-CN" altLang="en-US" dirty="0"/>
              <a:t>引脚状态</a:t>
            </a:r>
          </a:p>
        </p:txBody>
      </p:sp>
      <p:sp>
        <p:nvSpPr>
          <p:cNvPr id="71" name="圆角矩形 70"/>
          <p:cNvSpPr/>
          <p:nvPr/>
        </p:nvSpPr>
        <p:spPr>
          <a:xfrm>
            <a:off x="6250326" y="4748985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TP1</a:t>
            </a:r>
            <a:endParaRPr lang="zh-CN" altLang="en-US" dirty="0"/>
          </a:p>
        </p:txBody>
      </p:sp>
      <p:sp>
        <p:nvSpPr>
          <p:cNvPr id="77" name="圆角矩形 76"/>
          <p:cNvSpPr/>
          <p:nvPr/>
        </p:nvSpPr>
        <p:spPr>
          <a:xfrm>
            <a:off x="6250326" y="6091752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TP3</a:t>
            </a:r>
            <a:endParaRPr lang="zh-CN" altLang="en-US" dirty="0"/>
          </a:p>
        </p:txBody>
      </p:sp>
      <p:grpSp>
        <p:nvGrpSpPr>
          <p:cNvPr id="79" name="组合 78"/>
          <p:cNvGrpSpPr/>
          <p:nvPr/>
        </p:nvGrpSpPr>
        <p:grpSpPr>
          <a:xfrm rot="5400000">
            <a:off x="5822136" y="5478989"/>
            <a:ext cx="899999" cy="180000"/>
            <a:chOff x="5278485" y="2032733"/>
            <a:chExt cx="899999" cy="180000"/>
          </a:xfrm>
          <a:solidFill>
            <a:srgbClr val="FFC000"/>
          </a:solidFill>
        </p:grpSpPr>
        <p:sp>
          <p:nvSpPr>
            <p:cNvPr id="81" name="矩形 80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2" name="直接连接符 81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圆角矩形 83"/>
          <p:cNvSpPr/>
          <p:nvPr/>
        </p:nvSpPr>
        <p:spPr>
          <a:xfrm>
            <a:off x="6180080" y="5429955"/>
            <a:ext cx="77305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Rx</a:t>
            </a:r>
            <a:endParaRPr lang="zh-CN" altLang="en-US" dirty="0"/>
          </a:p>
        </p:txBody>
      </p:sp>
      <p:sp>
        <p:nvSpPr>
          <p:cNvPr id="85" name="圆角矩形 84"/>
          <p:cNvSpPr/>
          <p:nvPr/>
        </p:nvSpPr>
        <p:spPr>
          <a:xfrm>
            <a:off x="7579801" y="4731427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TP1</a:t>
            </a:r>
            <a:endParaRPr lang="zh-CN" altLang="en-US" dirty="0"/>
          </a:p>
        </p:txBody>
      </p:sp>
      <p:sp>
        <p:nvSpPr>
          <p:cNvPr id="88" name="圆角矩形 87"/>
          <p:cNvSpPr/>
          <p:nvPr/>
        </p:nvSpPr>
        <p:spPr>
          <a:xfrm>
            <a:off x="7579801" y="6074194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TP3</a:t>
            </a:r>
            <a:endParaRPr lang="zh-CN" altLang="en-US" dirty="0"/>
          </a:p>
        </p:txBody>
      </p:sp>
      <p:cxnSp>
        <p:nvCxnSpPr>
          <p:cNvPr id="93" name="直接连接符 92"/>
          <p:cNvCxnSpPr/>
          <p:nvPr/>
        </p:nvCxnSpPr>
        <p:spPr>
          <a:xfrm>
            <a:off x="7572182" y="4860915"/>
            <a:ext cx="0" cy="413039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 flipV="1">
            <a:off x="7565106" y="5807269"/>
            <a:ext cx="0" cy="490943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组合 94"/>
          <p:cNvGrpSpPr/>
          <p:nvPr/>
        </p:nvGrpSpPr>
        <p:grpSpPr>
          <a:xfrm>
            <a:off x="7331063" y="5273954"/>
            <a:ext cx="477155" cy="538869"/>
            <a:chOff x="4424626" y="4013154"/>
            <a:chExt cx="477155" cy="538869"/>
          </a:xfrm>
        </p:grpSpPr>
        <p:cxnSp>
          <p:nvCxnSpPr>
            <p:cNvPr id="96" name="直接连接符 95"/>
            <p:cNvCxnSpPr/>
            <p:nvPr/>
          </p:nvCxnSpPr>
          <p:spPr>
            <a:xfrm>
              <a:off x="4424626" y="4198623"/>
              <a:ext cx="47715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>
              <a:off x="4424626" y="4366263"/>
              <a:ext cx="47715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rot="5400000">
              <a:off x="4574081" y="410315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rot="5400000">
              <a:off x="4568764" y="446202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圆角矩形 99"/>
          <p:cNvSpPr/>
          <p:nvPr/>
        </p:nvSpPr>
        <p:spPr>
          <a:xfrm>
            <a:off x="9508716" y="4761313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TP1</a:t>
            </a:r>
            <a:endParaRPr lang="zh-CN" altLang="en-US" dirty="0"/>
          </a:p>
        </p:txBody>
      </p:sp>
      <p:sp>
        <p:nvSpPr>
          <p:cNvPr id="101" name="圆角矩形 100"/>
          <p:cNvSpPr/>
          <p:nvPr/>
        </p:nvSpPr>
        <p:spPr>
          <a:xfrm>
            <a:off x="9497008" y="6082572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TP3</a:t>
            </a:r>
            <a:endParaRPr lang="zh-CN" altLang="en-US" dirty="0"/>
          </a:p>
        </p:txBody>
      </p:sp>
      <p:sp>
        <p:nvSpPr>
          <p:cNvPr id="102" name="圆角矩形 101"/>
          <p:cNvSpPr/>
          <p:nvPr/>
        </p:nvSpPr>
        <p:spPr>
          <a:xfrm>
            <a:off x="8479799" y="5618211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TP2</a:t>
            </a:r>
            <a:endParaRPr lang="zh-CN" altLang="en-US" dirty="0"/>
          </a:p>
        </p:txBody>
      </p:sp>
      <p:grpSp>
        <p:nvGrpSpPr>
          <p:cNvPr id="103" name="组合 102"/>
          <p:cNvGrpSpPr/>
          <p:nvPr/>
        </p:nvGrpSpPr>
        <p:grpSpPr>
          <a:xfrm>
            <a:off x="9014812" y="5206383"/>
            <a:ext cx="528320" cy="635607"/>
            <a:chOff x="4038600" y="2590589"/>
            <a:chExt cx="528320" cy="635607"/>
          </a:xfrm>
        </p:grpSpPr>
        <p:cxnSp>
          <p:nvCxnSpPr>
            <p:cNvPr id="104" name="直接连接符 103"/>
            <p:cNvCxnSpPr/>
            <p:nvPr/>
          </p:nvCxnSpPr>
          <p:spPr>
            <a:xfrm>
              <a:off x="4038600" y="2921000"/>
              <a:ext cx="26416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>
              <a:off x="4302760" y="3001010"/>
              <a:ext cx="264160" cy="22518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4302760" y="2590589"/>
              <a:ext cx="213457" cy="25040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>
              <a:off x="4302760" y="2650067"/>
              <a:ext cx="0" cy="5461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8" name="直接连接符 107"/>
          <p:cNvCxnSpPr/>
          <p:nvPr/>
        </p:nvCxnSpPr>
        <p:spPr>
          <a:xfrm>
            <a:off x="9339715" y="5673100"/>
            <a:ext cx="132080" cy="112593"/>
          </a:xfrm>
          <a:prstGeom prst="line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本框 109"/>
          <p:cNvSpPr txBox="1"/>
          <p:nvPr/>
        </p:nvSpPr>
        <p:spPr>
          <a:xfrm>
            <a:off x="9497008" y="500909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11" name="文本框 110"/>
          <p:cNvSpPr txBox="1"/>
          <p:nvPr/>
        </p:nvSpPr>
        <p:spPr>
          <a:xfrm>
            <a:off x="9488504" y="563966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112" name="文本框 111"/>
          <p:cNvSpPr txBox="1"/>
          <p:nvPr/>
        </p:nvSpPr>
        <p:spPr>
          <a:xfrm>
            <a:off x="8845935" y="51114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grpSp>
        <p:nvGrpSpPr>
          <p:cNvPr id="113" name="组合 112"/>
          <p:cNvGrpSpPr/>
          <p:nvPr/>
        </p:nvGrpSpPr>
        <p:grpSpPr>
          <a:xfrm flipV="1">
            <a:off x="10834276" y="5349528"/>
            <a:ext cx="528320" cy="635607"/>
            <a:chOff x="807957" y="2439496"/>
            <a:chExt cx="528320" cy="635607"/>
          </a:xfrm>
        </p:grpSpPr>
        <p:grpSp>
          <p:nvGrpSpPr>
            <p:cNvPr id="114" name="组合 113"/>
            <p:cNvGrpSpPr/>
            <p:nvPr/>
          </p:nvGrpSpPr>
          <p:grpSpPr>
            <a:xfrm>
              <a:off x="807957" y="2439496"/>
              <a:ext cx="528320" cy="635607"/>
              <a:chOff x="4038600" y="2590589"/>
              <a:chExt cx="528320" cy="635607"/>
            </a:xfrm>
          </p:grpSpPr>
          <p:cxnSp>
            <p:nvCxnSpPr>
              <p:cNvPr id="116" name="直接连接符 115"/>
              <p:cNvCxnSpPr/>
              <p:nvPr/>
            </p:nvCxnSpPr>
            <p:spPr>
              <a:xfrm>
                <a:off x="4038600" y="2921000"/>
                <a:ext cx="26416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/>
              <p:cNvCxnSpPr/>
              <p:nvPr/>
            </p:nvCxnSpPr>
            <p:spPr>
              <a:xfrm>
                <a:off x="4302760" y="3001010"/>
                <a:ext cx="264160" cy="22518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/>
              <p:cNvCxnSpPr/>
              <p:nvPr/>
            </p:nvCxnSpPr>
            <p:spPr>
              <a:xfrm flipH="1">
                <a:off x="4302760" y="2590589"/>
                <a:ext cx="213457" cy="25040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/>
              <p:cNvCxnSpPr/>
              <p:nvPr/>
            </p:nvCxnSpPr>
            <p:spPr>
              <a:xfrm>
                <a:off x="4302760" y="2650067"/>
                <a:ext cx="0" cy="5461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5" name="直接连接符 114"/>
            <p:cNvCxnSpPr/>
            <p:nvPr/>
          </p:nvCxnSpPr>
          <p:spPr>
            <a:xfrm flipH="1">
              <a:off x="1147523" y="2439496"/>
              <a:ext cx="138051" cy="152486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圆角矩形 119"/>
          <p:cNvSpPr/>
          <p:nvPr/>
        </p:nvSpPr>
        <p:spPr>
          <a:xfrm>
            <a:off x="11362596" y="4760981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TP1</a:t>
            </a:r>
            <a:endParaRPr lang="zh-CN" altLang="en-US" dirty="0"/>
          </a:p>
        </p:txBody>
      </p:sp>
      <p:sp>
        <p:nvSpPr>
          <p:cNvPr id="121" name="圆角矩形 120"/>
          <p:cNvSpPr/>
          <p:nvPr/>
        </p:nvSpPr>
        <p:spPr>
          <a:xfrm>
            <a:off x="11350282" y="6108353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TP3</a:t>
            </a:r>
            <a:endParaRPr lang="zh-CN" altLang="en-US" dirty="0"/>
          </a:p>
        </p:txBody>
      </p:sp>
      <p:sp>
        <p:nvSpPr>
          <p:cNvPr id="122" name="圆角矩形 121"/>
          <p:cNvSpPr/>
          <p:nvPr/>
        </p:nvSpPr>
        <p:spPr>
          <a:xfrm>
            <a:off x="10314388" y="5734734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TP2</a:t>
            </a:r>
            <a:endParaRPr lang="zh-CN" altLang="en-US" dirty="0"/>
          </a:p>
        </p:txBody>
      </p:sp>
      <p:sp>
        <p:nvSpPr>
          <p:cNvPr id="123" name="文本框 122"/>
          <p:cNvSpPr txBox="1"/>
          <p:nvPr/>
        </p:nvSpPr>
        <p:spPr>
          <a:xfrm>
            <a:off x="11362596" y="516989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24" name="文本框 123"/>
          <p:cNvSpPr txBox="1"/>
          <p:nvPr/>
        </p:nvSpPr>
        <p:spPr>
          <a:xfrm>
            <a:off x="11354092" y="58004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125" name="文本框 124"/>
          <p:cNvSpPr txBox="1"/>
          <p:nvPr/>
        </p:nvSpPr>
        <p:spPr>
          <a:xfrm>
            <a:off x="10711523" y="52722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26" name="矩形 125"/>
          <p:cNvSpPr/>
          <p:nvPr/>
        </p:nvSpPr>
        <p:spPr>
          <a:xfrm>
            <a:off x="5940791" y="6459863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测量电阻</a:t>
            </a:r>
          </a:p>
        </p:txBody>
      </p:sp>
      <p:sp>
        <p:nvSpPr>
          <p:cNvPr id="127" name="矩形 126"/>
          <p:cNvSpPr/>
          <p:nvPr/>
        </p:nvSpPr>
        <p:spPr>
          <a:xfrm>
            <a:off x="7293963" y="6461919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测量电容</a:t>
            </a:r>
          </a:p>
        </p:txBody>
      </p:sp>
      <p:sp>
        <p:nvSpPr>
          <p:cNvPr id="128" name="矩形 127"/>
          <p:cNvSpPr/>
          <p:nvPr/>
        </p:nvSpPr>
        <p:spPr>
          <a:xfrm>
            <a:off x="8479799" y="6469510"/>
            <a:ext cx="16417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测量</a:t>
            </a:r>
            <a:r>
              <a:rPr lang="en-US" altLang="zh-CN" sz="1600" dirty="0"/>
              <a:t>NPN</a:t>
            </a:r>
            <a:r>
              <a:rPr lang="zh-CN" altLang="en-US" sz="1600" dirty="0"/>
              <a:t>三极管</a:t>
            </a:r>
          </a:p>
        </p:txBody>
      </p:sp>
      <p:sp>
        <p:nvSpPr>
          <p:cNvPr id="129" name="矩形 128"/>
          <p:cNvSpPr/>
          <p:nvPr/>
        </p:nvSpPr>
        <p:spPr>
          <a:xfrm>
            <a:off x="10256581" y="6469209"/>
            <a:ext cx="16305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测量</a:t>
            </a:r>
            <a:r>
              <a:rPr lang="en-US" altLang="zh-CN" sz="1600" dirty="0"/>
              <a:t>PNP</a:t>
            </a:r>
            <a:r>
              <a:rPr lang="zh-CN" altLang="en-US" sz="1600" dirty="0"/>
              <a:t>三极管</a:t>
            </a:r>
          </a:p>
        </p:txBody>
      </p:sp>
    </p:spTree>
    <p:extLst>
      <p:ext uri="{BB962C8B-B14F-4D97-AF65-F5344CB8AC3E}">
        <p14:creationId xmlns:p14="http://schemas.microsoft.com/office/powerpoint/2010/main" val="3641147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4616189" y="6440589"/>
            <a:ext cx="4151344" cy="4191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 err="1"/>
              <a:t>TestPoint</a:t>
            </a:r>
            <a:r>
              <a:rPr lang="zh-CN" altLang="en-US" dirty="0"/>
              <a:t>状态切换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668076"/>
              </p:ext>
            </p:extLst>
          </p:nvPr>
        </p:nvGraphicFramePr>
        <p:xfrm>
          <a:off x="5856069" y="754330"/>
          <a:ext cx="4945562" cy="13110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8005">
                  <a:extLst>
                    <a:ext uri="{9D8B030D-6E8A-4147-A177-3AD203B41FA5}">
                      <a16:colId xmlns:a16="http://schemas.microsoft.com/office/drawing/2014/main" val="345358078"/>
                    </a:ext>
                  </a:extLst>
                </a:gridCol>
                <a:gridCol w="548419">
                  <a:extLst>
                    <a:ext uri="{9D8B030D-6E8A-4147-A177-3AD203B41FA5}">
                      <a16:colId xmlns:a16="http://schemas.microsoft.com/office/drawing/2014/main" val="3987027331"/>
                    </a:ext>
                  </a:extLst>
                </a:gridCol>
                <a:gridCol w="665936">
                  <a:extLst>
                    <a:ext uri="{9D8B030D-6E8A-4147-A177-3AD203B41FA5}">
                      <a16:colId xmlns:a16="http://schemas.microsoft.com/office/drawing/2014/main" val="2453488743"/>
                    </a:ext>
                  </a:extLst>
                </a:gridCol>
                <a:gridCol w="695317">
                  <a:extLst>
                    <a:ext uri="{9D8B030D-6E8A-4147-A177-3AD203B41FA5}">
                      <a16:colId xmlns:a16="http://schemas.microsoft.com/office/drawing/2014/main" val="282586818"/>
                    </a:ext>
                  </a:extLst>
                </a:gridCol>
                <a:gridCol w="646351">
                  <a:extLst>
                    <a:ext uri="{9D8B030D-6E8A-4147-A177-3AD203B41FA5}">
                      <a16:colId xmlns:a16="http://schemas.microsoft.com/office/drawing/2014/main" val="3066774991"/>
                    </a:ext>
                  </a:extLst>
                </a:gridCol>
                <a:gridCol w="607178">
                  <a:extLst>
                    <a:ext uri="{9D8B030D-6E8A-4147-A177-3AD203B41FA5}">
                      <a16:colId xmlns:a16="http://schemas.microsoft.com/office/drawing/2014/main" val="297717499"/>
                    </a:ext>
                  </a:extLst>
                </a:gridCol>
                <a:gridCol w="607178">
                  <a:extLst>
                    <a:ext uri="{9D8B030D-6E8A-4147-A177-3AD203B41FA5}">
                      <a16:colId xmlns:a16="http://schemas.microsoft.com/office/drawing/2014/main" val="2996935599"/>
                    </a:ext>
                  </a:extLst>
                </a:gridCol>
                <a:gridCol w="607178">
                  <a:extLst>
                    <a:ext uri="{9D8B030D-6E8A-4147-A177-3AD203B41FA5}">
                      <a16:colId xmlns:a16="http://schemas.microsoft.com/office/drawing/2014/main" val="4282111728"/>
                    </a:ext>
                  </a:extLst>
                </a:gridCol>
              </a:tblGrid>
              <a:tr h="20624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TestPoint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TestPoint</a:t>
                      </a:r>
                      <a:r>
                        <a:rPr lang="zh-CN" altLang="en-US" sz="1100" u="none" strike="noStrike" dirty="0">
                          <a:effectLst/>
                        </a:rPr>
                        <a:t>状态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17477906"/>
                  </a:ext>
                </a:extLst>
              </a:tr>
              <a:tr h="4861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Arduino</a:t>
                      </a:r>
                      <a:r>
                        <a:rPr lang="zh-CN" altLang="en-US" sz="1100" u="none" strike="noStrike" dirty="0">
                          <a:effectLst/>
                        </a:rPr>
                        <a:t>引脚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</a:rPr>
                        <a:t>电阻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HIGH_R1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LOW_R1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HIGH_R2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LOW_R2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HIGH_R0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LOW_R0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42071560"/>
                  </a:ext>
                </a:extLst>
              </a:tr>
              <a:tr h="2062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D2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680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</a:rPr>
                        <a:t>悬空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</a:rPr>
                        <a:t>悬空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u="none" strike="noStrike" dirty="0">
                          <a:effectLst/>
                        </a:rPr>
                        <a:t>悬空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u="none" strike="noStrike" dirty="0">
                          <a:effectLst/>
                        </a:rPr>
                        <a:t>悬空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3397232"/>
                  </a:ext>
                </a:extLst>
              </a:tr>
              <a:tr h="2062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 dirty="0">
                          <a:effectLst/>
                        </a:rPr>
                        <a:t>470k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</a:rPr>
                        <a:t>悬空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</a:rPr>
                        <a:t>悬空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u="none" strike="noStrike" dirty="0">
                          <a:effectLst/>
                        </a:rPr>
                        <a:t>悬空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u="none" strike="noStrike" dirty="0">
                          <a:effectLst/>
                        </a:rPr>
                        <a:t>悬空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21069067"/>
                  </a:ext>
                </a:extLst>
              </a:tr>
              <a:tr h="2062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A0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0Ω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ADC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ADC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ADC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ADC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67015853"/>
                  </a:ext>
                </a:extLst>
              </a:tr>
            </a:tbl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6061122" y="2821523"/>
            <a:ext cx="899999" cy="180000"/>
            <a:chOff x="5278485" y="2032733"/>
            <a:chExt cx="899999" cy="180000"/>
          </a:xfrm>
        </p:grpSpPr>
        <p:sp>
          <p:nvSpPr>
            <p:cNvPr id="7" name="矩形 6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直接连接符 9"/>
          <p:cNvCxnSpPr/>
          <p:nvPr/>
        </p:nvCxnSpPr>
        <p:spPr>
          <a:xfrm>
            <a:off x="6961120" y="2911523"/>
            <a:ext cx="0" cy="916946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6067557" y="3529915"/>
            <a:ext cx="8949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6627900" y="3887180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TP1</a:t>
            </a:r>
            <a:endParaRPr lang="zh-CN" altLang="en-US" dirty="0"/>
          </a:p>
        </p:txBody>
      </p:sp>
      <p:sp>
        <p:nvSpPr>
          <p:cNvPr id="13" name="圆角矩形 12"/>
          <p:cNvSpPr/>
          <p:nvPr/>
        </p:nvSpPr>
        <p:spPr>
          <a:xfrm>
            <a:off x="6177902" y="2621426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R1 680</a:t>
            </a:r>
            <a:endParaRPr lang="zh-CN" altLang="en-US" dirty="0"/>
          </a:p>
        </p:txBody>
      </p:sp>
      <p:sp>
        <p:nvSpPr>
          <p:cNvPr id="14" name="圆角矩形 13"/>
          <p:cNvSpPr/>
          <p:nvPr/>
        </p:nvSpPr>
        <p:spPr>
          <a:xfrm>
            <a:off x="5392142" y="2763849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5V</a:t>
            </a:r>
            <a:endParaRPr lang="zh-CN" altLang="en-US" dirty="0"/>
          </a:p>
        </p:txBody>
      </p:sp>
      <p:sp>
        <p:nvSpPr>
          <p:cNvPr id="15" name="圆角矩形 14"/>
          <p:cNvSpPr/>
          <p:nvPr/>
        </p:nvSpPr>
        <p:spPr>
          <a:xfrm>
            <a:off x="5374068" y="3389163"/>
            <a:ext cx="712211" cy="29534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ADC</a:t>
            </a:r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8535886" y="2865670"/>
            <a:ext cx="899999" cy="180000"/>
            <a:chOff x="5278485" y="2032733"/>
            <a:chExt cx="899999" cy="180000"/>
          </a:xfrm>
        </p:grpSpPr>
        <p:sp>
          <p:nvSpPr>
            <p:cNvPr id="17" name="矩形 16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直接连接符 19"/>
          <p:cNvCxnSpPr/>
          <p:nvPr/>
        </p:nvCxnSpPr>
        <p:spPr>
          <a:xfrm>
            <a:off x="9435884" y="2955670"/>
            <a:ext cx="0" cy="863954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8528624" y="3509729"/>
            <a:ext cx="8949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圆角矩形 21"/>
          <p:cNvSpPr/>
          <p:nvPr/>
        </p:nvSpPr>
        <p:spPr>
          <a:xfrm>
            <a:off x="9083047" y="3873715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TP1</a:t>
            </a:r>
            <a:endParaRPr lang="zh-CN" altLang="en-US" dirty="0"/>
          </a:p>
        </p:txBody>
      </p:sp>
      <p:sp>
        <p:nvSpPr>
          <p:cNvPr id="23" name="圆角矩形 22"/>
          <p:cNvSpPr/>
          <p:nvPr/>
        </p:nvSpPr>
        <p:spPr>
          <a:xfrm>
            <a:off x="8606988" y="2670689"/>
            <a:ext cx="761956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R2 470k</a:t>
            </a:r>
            <a:endParaRPr lang="zh-CN" altLang="en-US" dirty="0"/>
          </a:p>
        </p:txBody>
      </p:sp>
      <p:sp>
        <p:nvSpPr>
          <p:cNvPr id="24" name="圆角矩形 23"/>
          <p:cNvSpPr/>
          <p:nvPr/>
        </p:nvSpPr>
        <p:spPr>
          <a:xfrm>
            <a:off x="7866906" y="2807996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5V</a:t>
            </a:r>
            <a:endParaRPr lang="zh-CN" altLang="en-US" dirty="0"/>
          </a:p>
        </p:txBody>
      </p:sp>
      <p:sp>
        <p:nvSpPr>
          <p:cNvPr id="25" name="圆角矩形 24"/>
          <p:cNvSpPr/>
          <p:nvPr/>
        </p:nvSpPr>
        <p:spPr>
          <a:xfrm>
            <a:off x="7835135" y="3368977"/>
            <a:ext cx="712211" cy="29534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ADC</a:t>
            </a:r>
            <a:endParaRPr lang="zh-CN" altLang="en-US" dirty="0"/>
          </a:p>
        </p:txBody>
      </p:sp>
      <p:grpSp>
        <p:nvGrpSpPr>
          <p:cNvPr id="26" name="组合 25"/>
          <p:cNvGrpSpPr/>
          <p:nvPr/>
        </p:nvGrpSpPr>
        <p:grpSpPr>
          <a:xfrm>
            <a:off x="6132224" y="4934340"/>
            <a:ext cx="899999" cy="180000"/>
            <a:chOff x="5278485" y="2032733"/>
            <a:chExt cx="899999" cy="180000"/>
          </a:xfrm>
        </p:grpSpPr>
        <p:sp>
          <p:nvSpPr>
            <p:cNvPr id="27" name="矩形 26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直接连接符 29"/>
          <p:cNvCxnSpPr/>
          <p:nvPr/>
        </p:nvCxnSpPr>
        <p:spPr>
          <a:xfrm>
            <a:off x="7032222" y="5024340"/>
            <a:ext cx="0" cy="916946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6138659" y="5642732"/>
            <a:ext cx="8949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圆角矩形 31"/>
          <p:cNvSpPr/>
          <p:nvPr/>
        </p:nvSpPr>
        <p:spPr>
          <a:xfrm>
            <a:off x="6699002" y="5999997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TP1</a:t>
            </a:r>
            <a:endParaRPr lang="zh-CN" altLang="en-US" dirty="0"/>
          </a:p>
        </p:txBody>
      </p:sp>
      <p:sp>
        <p:nvSpPr>
          <p:cNvPr id="33" name="圆角矩形 32"/>
          <p:cNvSpPr/>
          <p:nvPr/>
        </p:nvSpPr>
        <p:spPr>
          <a:xfrm>
            <a:off x="6249004" y="4734243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R1 680</a:t>
            </a:r>
            <a:endParaRPr lang="zh-CN" altLang="en-US" dirty="0"/>
          </a:p>
        </p:txBody>
      </p:sp>
      <p:sp>
        <p:nvSpPr>
          <p:cNvPr id="34" name="圆角矩形 33"/>
          <p:cNvSpPr/>
          <p:nvPr/>
        </p:nvSpPr>
        <p:spPr>
          <a:xfrm>
            <a:off x="5463244" y="4876666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0V</a:t>
            </a:r>
            <a:endParaRPr lang="zh-CN" altLang="en-US" dirty="0"/>
          </a:p>
        </p:txBody>
      </p:sp>
      <p:sp>
        <p:nvSpPr>
          <p:cNvPr id="35" name="圆角矩形 34"/>
          <p:cNvSpPr/>
          <p:nvPr/>
        </p:nvSpPr>
        <p:spPr>
          <a:xfrm>
            <a:off x="5445170" y="5501980"/>
            <a:ext cx="712211" cy="29534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ADC</a:t>
            </a:r>
            <a:endParaRPr lang="zh-CN" altLang="en-US" dirty="0"/>
          </a:p>
        </p:txBody>
      </p:sp>
      <p:grpSp>
        <p:nvGrpSpPr>
          <p:cNvPr id="36" name="组合 35"/>
          <p:cNvGrpSpPr/>
          <p:nvPr/>
        </p:nvGrpSpPr>
        <p:grpSpPr>
          <a:xfrm>
            <a:off x="8606988" y="4978487"/>
            <a:ext cx="899999" cy="180000"/>
            <a:chOff x="5278485" y="2032733"/>
            <a:chExt cx="899999" cy="180000"/>
          </a:xfrm>
        </p:grpSpPr>
        <p:sp>
          <p:nvSpPr>
            <p:cNvPr id="37" name="矩形 36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8" name="直接连接符 37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接连接符 39"/>
          <p:cNvCxnSpPr/>
          <p:nvPr/>
        </p:nvCxnSpPr>
        <p:spPr>
          <a:xfrm>
            <a:off x="9506986" y="5068487"/>
            <a:ext cx="0" cy="863954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8599726" y="5622546"/>
            <a:ext cx="8949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圆角矩形 41"/>
          <p:cNvSpPr/>
          <p:nvPr/>
        </p:nvSpPr>
        <p:spPr>
          <a:xfrm>
            <a:off x="9154149" y="5986532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TP1</a:t>
            </a:r>
            <a:endParaRPr lang="zh-CN" altLang="en-US" dirty="0"/>
          </a:p>
        </p:txBody>
      </p:sp>
      <p:sp>
        <p:nvSpPr>
          <p:cNvPr id="43" name="圆角矩形 42"/>
          <p:cNvSpPr/>
          <p:nvPr/>
        </p:nvSpPr>
        <p:spPr>
          <a:xfrm>
            <a:off x="8678090" y="4783506"/>
            <a:ext cx="761956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R2 470k</a:t>
            </a:r>
            <a:endParaRPr lang="zh-CN" altLang="en-US" dirty="0"/>
          </a:p>
        </p:txBody>
      </p:sp>
      <p:sp>
        <p:nvSpPr>
          <p:cNvPr id="44" name="圆角矩形 43"/>
          <p:cNvSpPr/>
          <p:nvPr/>
        </p:nvSpPr>
        <p:spPr>
          <a:xfrm>
            <a:off x="7938008" y="4920813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0V</a:t>
            </a:r>
            <a:endParaRPr lang="zh-CN" altLang="en-US" dirty="0"/>
          </a:p>
        </p:txBody>
      </p:sp>
      <p:sp>
        <p:nvSpPr>
          <p:cNvPr id="45" name="圆角矩形 44"/>
          <p:cNvSpPr/>
          <p:nvPr/>
        </p:nvSpPr>
        <p:spPr>
          <a:xfrm>
            <a:off x="7906237" y="5481794"/>
            <a:ext cx="712211" cy="29534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ADC</a:t>
            </a:r>
            <a:endParaRPr lang="zh-CN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5641451" y="2135581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HIGH_R1</a:t>
            </a:r>
            <a:endParaRPr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7898107" y="2199665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HIGH_R2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5309006" y="4383802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LOW_R1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7758524" y="4365234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LOW_R2</a:t>
            </a:r>
            <a:endParaRPr lang="zh-CN" altLang="en-US" dirty="0"/>
          </a:p>
        </p:txBody>
      </p:sp>
      <p:grpSp>
        <p:nvGrpSpPr>
          <p:cNvPr id="107" name="组合 106"/>
          <p:cNvGrpSpPr/>
          <p:nvPr/>
        </p:nvGrpSpPr>
        <p:grpSpPr>
          <a:xfrm>
            <a:off x="3040841" y="1032030"/>
            <a:ext cx="899999" cy="180000"/>
            <a:chOff x="5278485" y="2032733"/>
            <a:chExt cx="899999" cy="180000"/>
          </a:xfrm>
        </p:grpSpPr>
        <p:sp>
          <p:nvSpPr>
            <p:cNvPr id="108" name="矩形 107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9" name="直接连接符 108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组合 110"/>
          <p:cNvGrpSpPr/>
          <p:nvPr/>
        </p:nvGrpSpPr>
        <p:grpSpPr>
          <a:xfrm>
            <a:off x="3045921" y="1565430"/>
            <a:ext cx="899999" cy="180000"/>
            <a:chOff x="5278485" y="2032733"/>
            <a:chExt cx="899999" cy="180000"/>
          </a:xfrm>
        </p:grpSpPr>
        <p:sp>
          <p:nvSpPr>
            <p:cNvPr id="112" name="矩形 111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3" name="直接连接符 112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3" name="直接连接符 122"/>
          <p:cNvCxnSpPr/>
          <p:nvPr/>
        </p:nvCxnSpPr>
        <p:spPr>
          <a:xfrm>
            <a:off x="3940839" y="1122030"/>
            <a:ext cx="0" cy="1727907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/>
        </p:nvCxnSpPr>
        <p:spPr>
          <a:xfrm>
            <a:off x="954898" y="2135581"/>
            <a:ext cx="298086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/>
        </p:nvCxnSpPr>
        <p:spPr>
          <a:xfrm>
            <a:off x="1088248" y="1655430"/>
            <a:ext cx="195767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/>
        </p:nvCxnSpPr>
        <p:spPr>
          <a:xfrm>
            <a:off x="1145398" y="1122030"/>
            <a:ext cx="19005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圆角矩形 143"/>
          <p:cNvSpPr/>
          <p:nvPr/>
        </p:nvSpPr>
        <p:spPr>
          <a:xfrm>
            <a:off x="361259" y="758604"/>
            <a:ext cx="1539810" cy="1800858"/>
          </a:xfrm>
          <a:prstGeom prst="roundRect">
            <a:avLst>
              <a:gd name="adj" fmla="val 1199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</p:txBody>
      </p:sp>
      <p:sp>
        <p:nvSpPr>
          <p:cNvPr id="145" name="矩形 144"/>
          <p:cNvSpPr/>
          <p:nvPr/>
        </p:nvSpPr>
        <p:spPr>
          <a:xfrm>
            <a:off x="1407059" y="948430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D2</a:t>
            </a:r>
            <a:endParaRPr lang="zh-CN" altLang="en-US" dirty="0"/>
          </a:p>
        </p:txBody>
      </p:sp>
      <p:sp>
        <p:nvSpPr>
          <p:cNvPr id="146" name="矩形 145"/>
          <p:cNvSpPr/>
          <p:nvPr/>
        </p:nvSpPr>
        <p:spPr>
          <a:xfrm>
            <a:off x="1392023" y="1991911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A0</a:t>
            </a:r>
            <a:endParaRPr lang="zh-CN" altLang="en-US" dirty="0"/>
          </a:p>
        </p:txBody>
      </p:sp>
      <p:sp>
        <p:nvSpPr>
          <p:cNvPr id="147" name="矩形 146"/>
          <p:cNvSpPr/>
          <p:nvPr/>
        </p:nvSpPr>
        <p:spPr>
          <a:xfrm>
            <a:off x="658296" y="2620157"/>
            <a:ext cx="981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Arduino</a:t>
            </a:r>
            <a:endParaRPr lang="zh-CN" altLang="en-US" dirty="0"/>
          </a:p>
        </p:txBody>
      </p:sp>
      <p:sp>
        <p:nvSpPr>
          <p:cNvPr id="148" name="矩形 147"/>
          <p:cNvSpPr/>
          <p:nvPr/>
        </p:nvSpPr>
        <p:spPr>
          <a:xfrm>
            <a:off x="1407059" y="1453037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D3</a:t>
            </a:r>
            <a:endParaRPr lang="zh-CN" altLang="en-US" dirty="0"/>
          </a:p>
        </p:txBody>
      </p:sp>
      <p:sp>
        <p:nvSpPr>
          <p:cNvPr id="155" name="圆角矩形 154"/>
          <p:cNvSpPr/>
          <p:nvPr/>
        </p:nvSpPr>
        <p:spPr>
          <a:xfrm>
            <a:off x="3945920" y="2407523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TP1</a:t>
            </a:r>
            <a:endParaRPr lang="zh-CN" altLang="en-US" dirty="0"/>
          </a:p>
        </p:txBody>
      </p:sp>
      <p:sp>
        <p:nvSpPr>
          <p:cNvPr id="158" name="圆角矩形 157"/>
          <p:cNvSpPr/>
          <p:nvPr/>
        </p:nvSpPr>
        <p:spPr>
          <a:xfrm>
            <a:off x="3157621" y="831933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R1 680</a:t>
            </a:r>
            <a:endParaRPr lang="zh-CN" altLang="en-US" dirty="0"/>
          </a:p>
        </p:txBody>
      </p:sp>
      <p:sp>
        <p:nvSpPr>
          <p:cNvPr id="159" name="圆角矩形 158"/>
          <p:cNvSpPr/>
          <p:nvPr/>
        </p:nvSpPr>
        <p:spPr>
          <a:xfrm>
            <a:off x="3109391" y="1364654"/>
            <a:ext cx="77305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R2 470k</a:t>
            </a:r>
            <a:endParaRPr lang="zh-CN" altLang="en-US" dirty="0"/>
          </a:p>
        </p:txBody>
      </p:sp>
      <p:sp>
        <p:nvSpPr>
          <p:cNvPr id="167" name="矩形 166"/>
          <p:cNvSpPr/>
          <p:nvPr/>
        </p:nvSpPr>
        <p:spPr>
          <a:xfrm>
            <a:off x="51123" y="3091878"/>
            <a:ext cx="203954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Consolas" panose="020B0609020204030204" pitchFamily="49" charset="0"/>
              </a:rPr>
              <a:t>HIGH_R1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//D3</a:t>
            </a:r>
            <a:r>
              <a:rPr lang="zh-CN" altLang="en-US" sz="1200" dirty="0">
                <a:latin typeface="Consolas" panose="020B0609020204030204" pitchFamily="49" charset="0"/>
              </a:rPr>
              <a:t>输出</a:t>
            </a:r>
            <a:r>
              <a:rPr lang="en-US" altLang="zh-CN" sz="1200" dirty="0">
                <a:latin typeface="Consolas" panose="020B0609020204030204" pitchFamily="49" charset="0"/>
              </a:rPr>
              <a:t>5V</a:t>
            </a:r>
            <a:r>
              <a:rPr lang="zh-CN" altLang="en-US" sz="1200" dirty="0">
                <a:latin typeface="Consolas" panose="020B0609020204030204" pitchFamily="49" charset="0"/>
              </a:rPr>
              <a:t>，</a:t>
            </a:r>
            <a:r>
              <a:rPr lang="en-US" altLang="zh-CN" sz="1200" dirty="0">
                <a:latin typeface="Consolas" panose="020B0609020204030204" pitchFamily="49" charset="0"/>
              </a:rPr>
              <a:t>R2</a:t>
            </a:r>
            <a:r>
              <a:rPr lang="zh-CN" altLang="en-US" sz="1200" dirty="0">
                <a:latin typeface="Consolas" panose="020B0609020204030204" pitchFamily="49" charset="0"/>
              </a:rPr>
              <a:t>接入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 err="1">
                <a:latin typeface="Consolas" panose="020B0609020204030204" pitchFamily="49" charset="0"/>
              </a:rPr>
              <a:t>pinMode</a:t>
            </a:r>
            <a:r>
              <a:rPr lang="en-US" altLang="zh-CN" sz="1200" dirty="0">
                <a:latin typeface="Consolas" panose="020B0609020204030204" pitchFamily="49" charset="0"/>
              </a:rPr>
              <a:t>(D3,OUTPUT)</a:t>
            </a:r>
          </a:p>
          <a:p>
            <a:r>
              <a:rPr lang="en-US" altLang="zh-CN" sz="1200" dirty="0" err="1">
                <a:latin typeface="Consolas" panose="020B0609020204030204" pitchFamily="49" charset="0"/>
              </a:rPr>
              <a:t>digitalWrite</a:t>
            </a:r>
            <a:r>
              <a:rPr lang="en-US" altLang="zh-CN" sz="1200" dirty="0">
                <a:latin typeface="Consolas" panose="020B0609020204030204" pitchFamily="49" charset="0"/>
              </a:rPr>
              <a:t>(D3,HIGH)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//D2</a:t>
            </a:r>
            <a:r>
              <a:rPr lang="zh-CN" altLang="en-US" sz="1200" dirty="0">
                <a:latin typeface="Consolas" panose="020B0609020204030204" pitchFamily="49" charset="0"/>
              </a:rPr>
              <a:t>悬空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 err="1">
                <a:latin typeface="Consolas" panose="020B0609020204030204" pitchFamily="49" charset="0"/>
              </a:rPr>
              <a:t>pinMode</a:t>
            </a:r>
            <a:r>
              <a:rPr lang="en-US" altLang="zh-CN" sz="1200" dirty="0">
                <a:latin typeface="Consolas" panose="020B0609020204030204" pitchFamily="49" charset="0"/>
              </a:rPr>
              <a:t>(D2,INPUT) 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0" name="矩形 169"/>
          <p:cNvSpPr/>
          <p:nvPr/>
        </p:nvSpPr>
        <p:spPr>
          <a:xfrm>
            <a:off x="2113596" y="3137086"/>
            <a:ext cx="203954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Consolas" panose="020B0609020204030204" pitchFamily="49" charset="0"/>
              </a:rPr>
              <a:t>HIGH_R2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//D2</a:t>
            </a:r>
            <a:r>
              <a:rPr lang="zh-CN" altLang="en-US" sz="1200" dirty="0">
                <a:latin typeface="Consolas" panose="020B0609020204030204" pitchFamily="49" charset="0"/>
              </a:rPr>
              <a:t>输出</a:t>
            </a:r>
            <a:r>
              <a:rPr lang="en-US" altLang="zh-CN" sz="1200" dirty="0">
                <a:latin typeface="Consolas" panose="020B0609020204030204" pitchFamily="49" charset="0"/>
              </a:rPr>
              <a:t>5V</a:t>
            </a:r>
            <a:r>
              <a:rPr lang="zh-CN" altLang="en-US" sz="1200" dirty="0">
                <a:latin typeface="Consolas" panose="020B0609020204030204" pitchFamily="49" charset="0"/>
              </a:rPr>
              <a:t>，</a:t>
            </a:r>
            <a:r>
              <a:rPr lang="en-US" altLang="zh-CN" sz="1200" dirty="0">
                <a:latin typeface="Consolas" panose="020B0609020204030204" pitchFamily="49" charset="0"/>
              </a:rPr>
              <a:t>R1</a:t>
            </a:r>
            <a:r>
              <a:rPr lang="zh-CN" altLang="en-US" sz="1200" dirty="0">
                <a:latin typeface="Consolas" panose="020B0609020204030204" pitchFamily="49" charset="0"/>
              </a:rPr>
              <a:t>接入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 err="1">
                <a:latin typeface="Consolas" panose="020B0609020204030204" pitchFamily="49" charset="0"/>
              </a:rPr>
              <a:t>pinMode</a:t>
            </a:r>
            <a:r>
              <a:rPr lang="en-US" altLang="zh-CN" sz="1200" dirty="0">
                <a:latin typeface="Consolas" panose="020B0609020204030204" pitchFamily="49" charset="0"/>
              </a:rPr>
              <a:t>(D2,OUTPUT)</a:t>
            </a:r>
          </a:p>
          <a:p>
            <a:r>
              <a:rPr lang="en-US" altLang="zh-CN" sz="1200" dirty="0" err="1">
                <a:latin typeface="Consolas" panose="020B0609020204030204" pitchFamily="49" charset="0"/>
              </a:rPr>
              <a:t>digitalWrite</a:t>
            </a:r>
            <a:r>
              <a:rPr lang="en-US" altLang="zh-CN" sz="1200" dirty="0">
                <a:latin typeface="Consolas" panose="020B0609020204030204" pitchFamily="49" charset="0"/>
              </a:rPr>
              <a:t>(D2,HIGH)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//D3</a:t>
            </a:r>
            <a:r>
              <a:rPr lang="zh-CN" altLang="en-US" sz="1200" dirty="0">
                <a:latin typeface="Consolas" panose="020B0609020204030204" pitchFamily="49" charset="0"/>
              </a:rPr>
              <a:t>悬空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 err="1">
                <a:latin typeface="Consolas" panose="020B0609020204030204" pitchFamily="49" charset="0"/>
              </a:rPr>
              <a:t>pinMode</a:t>
            </a:r>
            <a:r>
              <a:rPr lang="en-US" altLang="zh-CN" sz="1200" dirty="0">
                <a:latin typeface="Consolas" panose="020B0609020204030204" pitchFamily="49" charset="0"/>
              </a:rPr>
              <a:t>(D3,INPUT) 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2" name="矩形 171"/>
          <p:cNvSpPr/>
          <p:nvPr/>
        </p:nvSpPr>
        <p:spPr>
          <a:xfrm>
            <a:off x="-15289" y="4783506"/>
            <a:ext cx="203954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Consolas" panose="020B0609020204030204" pitchFamily="49" charset="0"/>
              </a:rPr>
              <a:t>LOW_R1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//D3</a:t>
            </a:r>
            <a:r>
              <a:rPr lang="zh-CN" altLang="en-US" sz="1200" dirty="0">
                <a:latin typeface="Consolas" panose="020B0609020204030204" pitchFamily="49" charset="0"/>
              </a:rPr>
              <a:t>输出</a:t>
            </a:r>
            <a:r>
              <a:rPr lang="en-US" altLang="zh-CN" sz="1200" dirty="0">
                <a:latin typeface="Consolas" panose="020B0609020204030204" pitchFamily="49" charset="0"/>
              </a:rPr>
              <a:t>5V</a:t>
            </a:r>
            <a:r>
              <a:rPr lang="zh-CN" altLang="en-US" sz="1200" dirty="0">
                <a:latin typeface="Consolas" panose="020B0609020204030204" pitchFamily="49" charset="0"/>
              </a:rPr>
              <a:t>，</a:t>
            </a:r>
            <a:r>
              <a:rPr lang="en-US" altLang="zh-CN" sz="1200" dirty="0">
                <a:latin typeface="Consolas" panose="020B0609020204030204" pitchFamily="49" charset="0"/>
              </a:rPr>
              <a:t>R2</a:t>
            </a:r>
            <a:r>
              <a:rPr lang="zh-CN" altLang="en-US" sz="1200" dirty="0">
                <a:latin typeface="Consolas" panose="020B0609020204030204" pitchFamily="49" charset="0"/>
              </a:rPr>
              <a:t>接入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 err="1">
                <a:latin typeface="Consolas" panose="020B0609020204030204" pitchFamily="49" charset="0"/>
              </a:rPr>
              <a:t>pinMode</a:t>
            </a:r>
            <a:r>
              <a:rPr lang="en-US" altLang="zh-CN" sz="1200" dirty="0">
                <a:latin typeface="Consolas" panose="020B0609020204030204" pitchFamily="49" charset="0"/>
              </a:rPr>
              <a:t>(D3,OUTPUT)</a:t>
            </a:r>
          </a:p>
          <a:p>
            <a:r>
              <a:rPr lang="en-US" altLang="zh-CN" sz="1200" dirty="0" err="1">
                <a:latin typeface="Consolas" panose="020B0609020204030204" pitchFamily="49" charset="0"/>
              </a:rPr>
              <a:t>digitalWrite</a:t>
            </a:r>
            <a:r>
              <a:rPr lang="en-US" altLang="zh-CN" sz="1200" dirty="0">
                <a:latin typeface="Consolas" panose="020B0609020204030204" pitchFamily="49" charset="0"/>
              </a:rPr>
              <a:t>(D3,</a:t>
            </a:r>
            <a:r>
              <a:rPr lang="zh-CN" altLang="en-US" sz="1200" dirty="0">
                <a:solidFill>
                  <a:srgbClr val="C00000"/>
                </a:solidFill>
                <a:latin typeface="Consolas" panose="020B0609020204030204" pitchFamily="49" charset="0"/>
              </a:rPr>
              <a:t>？</a:t>
            </a:r>
            <a:r>
              <a:rPr lang="en-US" altLang="zh-CN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//D2</a:t>
            </a:r>
            <a:r>
              <a:rPr lang="zh-CN" altLang="en-US" sz="1200" dirty="0">
                <a:latin typeface="Consolas" panose="020B0609020204030204" pitchFamily="49" charset="0"/>
              </a:rPr>
              <a:t>悬空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 err="1">
                <a:latin typeface="Consolas" panose="020B0609020204030204" pitchFamily="49" charset="0"/>
              </a:rPr>
              <a:t>pinMode</a:t>
            </a:r>
            <a:r>
              <a:rPr lang="en-US" altLang="zh-CN" sz="1200" dirty="0">
                <a:latin typeface="Consolas" panose="020B0609020204030204" pitchFamily="49" charset="0"/>
              </a:rPr>
              <a:t>(D2,INPUT) 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3" name="矩形 172"/>
          <p:cNvSpPr/>
          <p:nvPr/>
        </p:nvSpPr>
        <p:spPr>
          <a:xfrm>
            <a:off x="2130979" y="4858061"/>
            <a:ext cx="203954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Consolas" panose="020B0609020204030204" pitchFamily="49" charset="0"/>
              </a:rPr>
              <a:t>LOW_R2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//D2</a:t>
            </a:r>
            <a:r>
              <a:rPr lang="zh-CN" altLang="en-US" sz="1200" dirty="0">
                <a:latin typeface="Consolas" panose="020B0609020204030204" pitchFamily="49" charset="0"/>
              </a:rPr>
              <a:t>输出</a:t>
            </a:r>
            <a:r>
              <a:rPr lang="en-US" altLang="zh-CN" sz="1200" dirty="0">
                <a:latin typeface="Consolas" panose="020B0609020204030204" pitchFamily="49" charset="0"/>
              </a:rPr>
              <a:t>5V</a:t>
            </a:r>
            <a:r>
              <a:rPr lang="zh-CN" altLang="en-US" sz="1200" dirty="0">
                <a:latin typeface="Consolas" panose="020B0609020204030204" pitchFamily="49" charset="0"/>
              </a:rPr>
              <a:t>，</a:t>
            </a:r>
            <a:r>
              <a:rPr lang="en-US" altLang="zh-CN" sz="1200" dirty="0">
                <a:latin typeface="Consolas" panose="020B0609020204030204" pitchFamily="49" charset="0"/>
              </a:rPr>
              <a:t>R1</a:t>
            </a:r>
            <a:r>
              <a:rPr lang="zh-CN" altLang="en-US" sz="1200" dirty="0">
                <a:latin typeface="Consolas" panose="020B0609020204030204" pitchFamily="49" charset="0"/>
              </a:rPr>
              <a:t>接入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 err="1">
                <a:latin typeface="Consolas" panose="020B0609020204030204" pitchFamily="49" charset="0"/>
              </a:rPr>
              <a:t>pinMode</a:t>
            </a:r>
            <a:r>
              <a:rPr lang="en-US" altLang="zh-CN" sz="1200" dirty="0">
                <a:latin typeface="Consolas" panose="020B0609020204030204" pitchFamily="49" charset="0"/>
              </a:rPr>
              <a:t>(D2,OUTPUT)</a:t>
            </a:r>
          </a:p>
          <a:p>
            <a:r>
              <a:rPr lang="en-US" altLang="zh-CN" sz="1200" dirty="0" err="1">
                <a:latin typeface="Consolas" panose="020B0609020204030204" pitchFamily="49" charset="0"/>
              </a:rPr>
              <a:t>digitalWrite</a:t>
            </a:r>
            <a:r>
              <a:rPr lang="en-US" altLang="zh-CN" sz="1200" dirty="0">
                <a:latin typeface="Consolas" panose="020B0609020204030204" pitchFamily="49" charset="0"/>
              </a:rPr>
              <a:t>(D2,</a:t>
            </a:r>
            <a:r>
              <a:rPr lang="zh-CN" altLang="en-US" sz="1200" dirty="0">
                <a:solidFill>
                  <a:srgbClr val="C00000"/>
                </a:solidFill>
                <a:latin typeface="Consolas" panose="020B0609020204030204" pitchFamily="49" charset="0"/>
              </a:rPr>
              <a:t>？</a:t>
            </a:r>
            <a:r>
              <a:rPr lang="en-US" altLang="zh-CN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//D3</a:t>
            </a:r>
            <a:r>
              <a:rPr lang="zh-CN" altLang="en-US" sz="1200" dirty="0">
                <a:latin typeface="Consolas" panose="020B0609020204030204" pitchFamily="49" charset="0"/>
              </a:rPr>
              <a:t>悬空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 err="1">
                <a:latin typeface="Consolas" panose="020B0609020204030204" pitchFamily="49" charset="0"/>
              </a:rPr>
              <a:t>pinMode</a:t>
            </a:r>
            <a:r>
              <a:rPr lang="en-US" altLang="zh-CN" sz="1200" dirty="0">
                <a:latin typeface="Consolas" panose="020B0609020204030204" pitchFamily="49" charset="0"/>
              </a:rPr>
              <a:t>(D3,INPUT) 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178" name="直接连接符 177"/>
          <p:cNvCxnSpPr/>
          <p:nvPr/>
        </p:nvCxnSpPr>
        <p:spPr>
          <a:xfrm>
            <a:off x="11602721" y="3034516"/>
            <a:ext cx="0" cy="863954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圆角矩形 179"/>
          <p:cNvSpPr/>
          <p:nvPr/>
        </p:nvSpPr>
        <p:spPr>
          <a:xfrm>
            <a:off x="11249884" y="3952561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TP1</a:t>
            </a:r>
            <a:endParaRPr lang="zh-CN" altLang="en-US" dirty="0"/>
          </a:p>
        </p:txBody>
      </p:sp>
      <p:sp>
        <p:nvSpPr>
          <p:cNvPr id="182" name="圆角矩形 181"/>
          <p:cNvSpPr/>
          <p:nvPr/>
        </p:nvSpPr>
        <p:spPr>
          <a:xfrm>
            <a:off x="10033743" y="2886842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5V</a:t>
            </a:r>
            <a:endParaRPr lang="zh-CN" altLang="en-US" dirty="0"/>
          </a:p>
        </p:txBody>
      </p:sp>
      <p:cxnSp>
        <p:nvCxnSpPr>
          <p:cNvPr id="188" name="直接连接符 187"/>
          <p:cNvCxnSpPr/>
          <p:nvPr/>
        </p:nvCxnSpPr>
        <p:spPr>
          <a:xfrm>
            <a:off x="11673823" y="5147333"/>
            <a:ext cx="0" cy="863954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接连接符 188"/>
          <p:cNvCxnSpPr/>
          <p:nvPr/>
        </p:nvCxnSpPr>
        <p:spPr>
          <a:xfrm>
            <a:off x="10766563" y="5147333"/>
            <a:ext cx="8949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圆角矩形 189"/>
          <p:cNvSpPr/>
          <p:nvPr/>
        </p:nvSpPr>
        <p:spPr>
          <a:xfrm>
            <a:off x="11320986" y="6065378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TP1</a:t>
            </a:r>
            <a:endParaRPr lang="zh-CN" altLang="en-US" dirty="0"/>
          </a:p>
        </p:txBody>
      </p:sp>
      <p:sp>
        <p:nvSpPr>
          <p:cNvPr id="192" name="圆角矩形 191"/>
          <p:cNvSpPr/>
          <p:nvPr/>
        </p:nvSpPr>
        <p:spPr>
          <a:xfrm>
            <a:off x="10104845" y="4999659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0V</a:t>
            </a:r>
            <a:endParaRPr lang="zh-CN" altLang="en-US" dirty="0"/>
          </a:p>
        </p:txBody>
      </p:sp>
      <p:sp>
        <p:nvSpPr>
          <p:cNvPr id="194" name="矩形 193"/>
          <p:cNvSpPr/>
          <p:nvPr/>
        </p:nvSpPr>
        <p:spPr>
          <a:xfrm>
            <a:off x="10064944" y="2278511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HIGH_R0</a:t>
            </a:r>
            <a:endParaRPr lang="zh-CN" altLang="en-US" dirty="0"/>
          </a:p>
        </p:txBody>
      </p:sp>
      <p:sp>
        <p:nvSpPr>
          <p:cNvPr id="195" name="矩形 194"/>
          <p:cNvSpPr/>
          <p:nvPr/>
        </p:nvSpPr>
        <p:spPr>
          <a:xfrm>
            <a:off x="10020775" y="4394204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LOW_R0</a:t>
            </a:r>
            <a:endParaRPr lang="zh-CN" altLang="en-US" dirty="0"/>
          </a:p>
        </p:txBody>
      </p:sp>
      <p:cxnSp>
        <p:nvCxnSpPr>
          <p:cNvPr id="196" name="直接连接符 195"/>
          <p:cNvCxnSpPr/>
          <p:nvPr/>
        </p:nvCxnSpPr>
        <p:spPr>
          <a:xfrm>
            <a:off x="10699260" y="3034516"/>
            <a:ext cx="8949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296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 err="1"/>
              <a:t>TestPoint</a:t>
            </a:r>
            <a:r>
              <a:rPr lang="zh-CN" altLang="en-US" dirty="0"/>
              <a:t>类</a:t>
            </a:r>
          </a:p>
        </p:txBody>
      </p:sp>
      <p:sp>
        <p:nvSpPr>
          <p:cNvPr id="6" name="矩形 5"/>
          <p:cNvSpPr/>
          <p:nvPr/>
        </p:nvSpPr>
        <p:spPr>
          <a:xfrm>
            <a:off x="5526885" y="1872486"/>
            <a:ext cx="661431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979D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4E5B61"/>
                </a:solidFill>
                <a:latin typeface="Consolas" panose="020B0609020204030204" pitchFamily="49" charset="0"/>
              </a:rPr>
              <a:t>TestPoint</a:t>
            </a:r>
            <a:endParaRPr lang="en-US" altLang="zh-CN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434F54"/>
                </a:solidFill>
                <a:latin typeface="Consolas" panose="020B0609020204030204" pitchFamily="49" charset="0"/>
              </a:rPr>
              <a:t>{</a:t>
            </a:r>
            <a:endParaRPr lang="en-US" altLang="zh-CN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dirty="0">
                <a:solidFill>
                  <a:srgbClr val="00979D"/>
                </a:solidFill>
                <a:latin typeface="Consolas" panose="020B0609020204030204" pitchFamily="49" charset="0"/>
              </a:rPr>
              <a:t>public:</a:t>
            </a:r>
            <a:endParaRPr lang="en-US" altLang="zh-CN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dirty="0" err="1">
                <a:solidFill>
                  <a:srgbClr val="D35400"/>
                </a:solidFill>
                <a:latin typeface="Consolas" panose="020B0609020204030204" pitchFamily="49" charset="0"/>
              </a:rPr>
              <a:t>TestPoint</a:t>
            </a:r>
            <a:r>
              <a:rPr lang="en-US" altLang="zh-CN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00979D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434F54"/>
                </a:solidFill>
                <a:latin typeface="Consolas" panose="020B0609020204030204" pitchFamily="49" charset="0"/>
              </a:rPr>
              <a:t>R1_pin</a:t>
            </a:r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, </a:t>
            </a:r>
            <a:r>
              <a:rPr lang="en-US" altLang="zh-CN" dirty="0" err="1">
                <a:solidFill>
                  <a:srgbClr val="00979D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434F54"/>
                </a:solidFill>
                <a:latin typeface="Consolas" panose="020B0609020204030204" pitchFamily="49" charset="0"/>
              </a:rPr>
              <a:t>R2_pin</a:t>
            </a:r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, </a:t>
            </a:r>
            <a:r>
              <a:rPr lang="en-US" altLang="zh-CN" dirty="0" err="1">
                <a:solidFill>
                  <a:srgbClr val="00979D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434F54"/>
                </a:solidFill>
                <a:latin typeface="Consolas" panose="020B0609020204030204" pitchFamily="49" charset="0"/>
              </a:rPr>
              <a:t>ADC_Pin</a:t>
            </a:r>
            <a:r>
              <a:rPr lang="en-US" altLang="zh-CN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dirty="0">
                <a:solidFill>
                  <a:srgbClr val="00979D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35400"/>
                </a:solidFill>
                <a:latin typeface="Consolas" panose="020B0609020204030204" pitchFamily="49" charset="0"/>
              </a:rPr>
              <a:t>SetState</a:t>
            </a:r>
            <a:r>
              <a:rPr lang="en-US" altLang="zh-CN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00979D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dirty="0">
                <a:solidFill>
                  <a:srgbClr val="00979D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00979D"/>
                </a:solidFill>
                <a:latin typeface="Consolas" panose="020B0609020204030204" pitchFamily="49" charset="0"/>
              </a:rPr>
              <a:t>TPState</a:t>
            </a:r>
            <a:r>
              <a:rPr lang="en-US" altLang="zh-CN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;//</a:t>
            </a:r>
            <a:r>
              <a:rPr lang="zh-CN" altLang="en-US" dirty="0">
                <a:solidFill>
                  <a:srgbClr val="4E5B61"/>
                </a:solidFill>
                <a:latin typeface="Consolas" panose="020B0609020204030204" pitchFamily="49" charset="0"/>
              </a:rPr>
              <a:t>设置</a:t>
            </a:r>
            <a:r>
              <a:rPr lang="en-US" altLang="zh-CN" dirty="0" err="1">
                <a:solidFill>
                  <a:srgbClr val="4E5B61"/>
                </a:solidFill>
                <a:latin typeface="Consolas" panose="020B0609020204030204" pitchFamily="49" charset="0"/>
              </a:rPr>
              <a:t>TestPoint</a:t>
            </a:r>
            <a:r>
              <a:rPr lang="zh-CN" altLang="en-US" dirty="0">
                <a:solidFill>
                  <a:srgbClr val="4E5B61"/>
                </a:solidFill>
                <a:latin typeface="Consolas" panose="020B0609020204030204" pitchFamily="49" charset="0"/>
              </a:rPr>
              <a:t>状态</a:t>
            </a:r>
            <a:endParaRPr lang="en-US" altLang="zh-CN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dirty="0" err="1">
                <a:solidFill>
                  <a:srgbClr val="00979D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35400"/>
                </a:solidFill>
                <a:latin typeface="Consolas" panose="020B0609020204030204" pitchFamily="49" charset="0"/>
              </a:rPr>
              <a:t>analogRead</a:t>
            </a:r>
            <a:r>
              <a:rPr lang="en-US" altLang="zh-CN" dirty="0">
                <a:solidFill>
                  <a:srgbClr val="434F54"/>
                </a:solidFill>
                <a:latin typeface="Consolas" panose="020B0609020204030204" pitchFamily="49" charset="0"/>
              </a:rPr>
              <a:t>()</a:t>
            </a:r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; //</a:t>
            </a:r>
            <a:r>
              <a:rPr lang="zh-CN" altLang="en-US" dirty="0">
                <a:solidFill>
                  <a:srgbClr val="4E5B61"/>
                </a:solidFill>
                <a:latin typeface="Consolas" panose="020B0609020204030204" pitchFamily="49" charset="0"/>
              </a:rPr>
              <a:t>读取</a:t>
            </a:r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TP</a:t>
            </a:r>
            <a:r>
              <a:rPr lang="zh-CN" altLang="en-US" dirty="0">
                <a:solidFill>
                  <a:srgbClr val="4E5B61"/>
                </a:solidFill>
                <a:latin typeface="Consolas" panose="020B0609020204030204" pitchFamily="49" charset="0"/>
              </a:rPr>
              <a:t>电压</a:t>
            </a:r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ADC</a:t>
            </a:r>
            <a:r>
              <a:rPr lang="zh-CN" altLang="en-US" dirty="0">
                <a:solidFill>
                  <a:srgbClr val="4E5B61"/>
                </a:solidFill>
                <a:latin typeface="Consolas" panose="020B0609020204030204" pitchFamily="49" charset="0"/>
              </a:rPr>
              <a:t>原始值，范围</a:t>
            </a:r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0-1023</a:t>
            </a:r>
          </a:p>
          <a:p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dirty="0">
                <a:solidFill>
                  <a:srgbClr val="00979D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35400"/>
                </a:solidFill>
                <a:latin typeface="Consolas" panose="020B0609020204030204" pitchFamily="49" charset="0"/>
              </a:rPr>
              <a:t>ReadVoltage</a:t>
            </a:r>
            <a:r>
              <a:rPr lang="en-US" altLang="zh-CN" dirty="0">
                <a:solidFill>
                  <a:srgbClr val="434F54"/>
                </a:solidFill>
                <a:latin typeface="Consolas" panose="020B0609020204030204" pitchFamily="49" charset="0"/>
              </a:rPr>
              <a:t>()</a:t>
            </a:r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; //</a:t>
            </a:r>
            <a:r>
              <a:rPr lang="zh-CN" altLang="en-US" dirty="0">
                <a:solidFill>
                  <a:srgbClr val="4E5B61"/>
                </a:solidFill>
                <a:latin typeface="Consolas" panose="020B0609020204030204" pitchFamily="49" charset="0"/>
              </a:rPr>
              <a:t>读取</a:t>
            </a:r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TP</a:t>
            </a:r>
            <a:r>
              <a:rPr lang="zh-CN" altLang="en-US" dirty="0">
                <a:solidFill>
                  <a:srgbClr val="4E5B61"/>
                </a:solidFill>
                <a:latin typeface="Consolas" panose="020B0609020204030204" pitchFamily="49" charset="0"/>
              </a:rPr>
              <a:t>电压值，范围</a:t>
            </a:r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0-5V</a:t>
            </a:r>
          </a:p>
          <a:p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dirty="0">
                <a:solidFill>
                  <a:srgbClr val="00979D"/>
                </a:solidFill>
                <a:latin typeface="Consolas" panose="020B0609020204030204" pitchFamily="49" charset="0"/>
              </a:rPr>
              <a:t>private:</a:t>
            </a:r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  </a:t>
            </a:r>
          </a:p>
          <a:p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dirty="0" err="1">
                <a:solidFill>
                  <a:srgbClr val="00979D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 R1_pin,R2_pin,ADC_Pin;</a:t>
            </a:r>
          </a:p>
          <a:p>
            <a:r>
              <a:rPr lang="en-US" altLang="zh-CN" dirty="0">
                <a:solidFill>
                  <a:srgbClr val="434F54"/>
                </a:solidFill>
                <a:latin typeface="Consolas" panose="020B0609020204030204" pitchFamily="49" charset="0"/>
              </a:rPr>
              <a:t>}</a:t>
            </a:r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endParaRPr lang="en-US" altLang="zh-CN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516724" y="1119007"/>
            <a:ext cx="7636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尝试实现</a:t>
            </a:r>
            <a:r>
              <a:rPr lang="en-US" altLang="zh-CN" sz="2400" dirty="0" err="1"/>
              <a:t>TestPoint</a:t>
            </a:r>
            <a:r>
              <a:rPr lang="zh-CN" altLang="en-US" sz="2400" dirty="0"/>
              <a:t>类，为原件测量提供支撑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3790410" y="1052293"/>
            <a:ext cx="899999" cy="180000"/>
            <a:chOff x="5278485" y="2032733"/>
            <a:chExt cx="899999" cy="180000"/>
          </a:xfrm>
        </p:grpSpPr>
        <p:sp>
          <p:nvSpPr>
            <p:cNvPr id="32" name="矩形 31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3795490" y="1585693"/>
            <a:ext cx="899999" cy="180000"/>
            <a:chOff x="5278485" y="2032733"/>
            <a:chExt cx="899999" cy="180000"/>
          </a:xfrm>
        </p:grpSpPr>
        <p:sp>
          <p:nvSpPr>
            <p:cNvPr id="36" name="矩形 35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合 38"/>
          <p:cNvGrpSpPr/>
          <p:nvPr/>
        </p:nvGrpSpPr>
        <p:grpSpPr>
          <a:xfrm>
            <a:off x="3795491" y="5477734"/>
            <a:ext cx="899999" cy="180000"/>
            <a:chOff x="5278485" y="2032733"/>
            <a:chExt cx="899999" cy="180000"/>
          </a:xfrm>
        </p:grpSpPr>
        <p:sp>
          <p:nvSpPr>
            <p:cNvPr id="40" name="矩形 39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1" name="直接连接符 40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/>
          <p:cNvGrpSpPr/>
          <p:nvPr/>
        </p:nvGrpSpPr>
        <p:grpSpPr>
          <a:xfrm>
            <a:off x="3800571" y="6011134"/>
            <a:ext cx="899999" cy="180000"/>
            <a:chOff x="5278485" y="2032733"/>
            <a:chExt cx="899999" cy="180000"/>
          </a:xfrm>
        </p:grpSpPr>
        <p:sp>
          <p:nvSpPr>
            <p:cNvPr id="44" name="矩形 43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" name="直接连接符 44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直接连接符 46"/>
          <p:cNvCxnSpPr/>
          <p:nvPr/>
        </p:nvCxnSpPr>
        <p:spPr>
          <a:xfrm>
            <a:off x="4690408" y="1142293"/>
            <a:ext cx="0" cy="1727907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4695489" y="3517546"/>
            <a:ext cx="0" cy="2583590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699888" y="5094148"/>
            <a:ext cx="399560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699888" y="2155844"/>
            <a:ext cx="39854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99888" y="1675693"/>
            <a:ext cx="309560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699888" y="1142293"/>
            <a:ext cx="309560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99888" y="5567734"/>
            <a:ext cx="310576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699888" y="6101134"/>
            <a:ext cx="310576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/>
        </p:nvGrpSpPr>
        <p:grpSpPr>
          <a:xfrm>
            <a:off x="1668843" y="3587016"/>
            <a:ext cx="899999" cy="180000"/>
            <a:chOff x="5278485" y="2032733"/>
            <a:chExt cx="899999" cy="180000"/>
          </a:xfrm>
        </p:grpSpPr>
        <p:sp>
          <p:nvSpPr>
            <p:cNvPr id="56" name="矩形 55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7" name="直接连接符 56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组合 58"/>
          <p:cNvGrpSpPr/>
          <p:nvPr/>
        </p:nvGrpSpPr>
        <p:grpSpPr>
          <a:xfrm>
            <a:off x="1673923" y="4120416"/>
            <a:ext cx="899999" cy="180000"/>
            <a:chOff x="5278485" y="2032733"/>
            <a:chExt cx="899999" cy="180000"/>
          </a:xfrm>
        </p:grpSpPr>
        <p:sp>
          <p:nvSpPr>
            <p:cNvPr id="60" name="矩形 59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1" name="直接连接符 60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直接连接符 62"/>
          <p:cNvCxnSpPr/>
          <p:nvPr/>
        </p:nvCxnSpPr>
        <p:spPr>
          <a:xfrm>
            <a:off x="2533281" y="3203430"/>
            <a:ext cx="1629047" cy="0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706841" y="3203430"/>
            <a:ext cx="186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706841" y="3677016"/>
            <a:ext cx="9721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706841" y="4210416"/>
            <a:ext cx="9721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2568841" y="3192134"/>
            <a:ext cx="0" cy="10182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圆角矩形 67"/>
          <p:cNvSpPr/>
          <p:nvPr/>
        </p:nvSpPr>
        <p:spPr>
          <a:xfrm>
            <a:off x="22717" y="791921"/>
            <a:ext cx="1539810" cy="5590189"/>
          </a:xfrm>
          <a:prstGeom prst="roundRect">
            <a:avLst>
              <a:gd name="adj" fmla="val 1199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</p:txBody>
      </p:sp>
      <p:sp>
        <p:nvSpPr>
          <p:cNvPr id="69" name="矩形 68"/>
          <p:cNvSpPr/>
          <p:nvPr/>
        </p:nvSpPr>
        <p:spPr>
          <a:xfrm>
            <a:off x="1094795" y="980508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D2</a:t>
            </a:r>
            <a:endParaRPr lang="zh-CN" altLang="en-US" dirty="0"/>
          </a:p>
        </p:txBody>
      </p:sp>
      <p:sp>
        <p:nvSpPr>
          <p:cNvPr id="70" name="矩形 69"/>
          <p:cNvSpPr/>
          <p:nvPr/>
        </p:nvSpPr>
        <p:spPr>
          <a:xfrm>
            <a:off x="1053481" y="2025229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A0</a:t>
            </a:r>
            <a:endParaRPr lang="zh-CN" altLang="en-US" dirty="0"/>
          </a:p>
        </p:txBody>
      </p:sp>
      <p:sp>
        <p:nvSpPr>
          <p:cNvPr id="71" name="矩形 70"/>
          <p:cNvSpPr/>
          <p:nvPr/>
        </p:nvSpPr>
        <p:spPr>
          <a:xfrm>
            <a:off x="0" y="4357909"/>
            <a:ext cx="981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Arduino</a:t>
            </a:r>
            <a:endParaRPr lang="zh-CN" altLang="en-US" dirty="0"/>
          </a:p>
        </p:txBody>
      </p:sp>
      <p:sp>
        <p:nvSpPr>
          <p:cNvPr id="72" name="矩形 71"/>
          <p:cNvSpPr/>
          <p:nvPr/>
        </p:nvSpPr>
        <p:spPr>
          <a:xfrm>
            <a:off x="1068517" y="1486355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D3</a:t>
            </a:r>
            <a:endParaRPr lang="zh-CN" altLang="en-US" dirty="0"/>
          </a:p>
        </p:txBody>
      </p:sp>
      <p:sp>
        <p:nvSpPr>
          <p:cNvPr id="73" name="矩形 72"/>
          <p:cNvSpPr/>
          <p:nvPr/>
        </p:nvSpPr>
        <p:spPr>
          <a:xfrm>
            <a:off x="1073308" y="3546401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D4</a:t>
            </a:r>
            <a:endParaRPr lang="zh-CN" altLang="en-US" dirty="0"/>
          </a:p>
        </p:txBody>
      </p:sp>
      <p:sp>
        <p:nvSpPr>
          <p:cNvPr id="74" name="矩形 73"/>
          <p:cNvSpPr/>
          <p:nvPr/>
        </p:nvSpPr>
        <p:spPr>
          <a:xfrm>
            <a:off x="1067697" y="4085275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D5</a:t>
            </a:r>
            <a:endParaRPr lang="zh-CN" altLang="en-US" dirty="0"/>
          </a:p>
        </p:txBody>
      </p:sp>
      <p:sp>
        <p:nvSpPr>
          <p:cNvPr id="75" name="矩形 74"/>
          <p:cNvSpPr/>
          <p:nvPr/>
        </p:nvSpPr>
        <p:spPr>
          <a:xfrm>
            <a:off x="1053481" y="5441643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D6</a:t>
            </a:r>
            <a:endParaRPr lang="zh-CN" altLang="en-US" dirty="0"/>
          </a:p>
        </p:txBody>
      </p:sp>
      <p:sp>
        <p:nvSpPr>
          <p:cNvPr id="76" name="矩形 75"/>
          <p:cNvSpPr/>
          <p:nvPr/>
        </p:nvSpPr>
        <p:spPr>
          <a:xfrm>
            <a:off x="1053481" y="5949751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D7</a:t>
            </a:r>
            <a:endParaRPr lang="zh-CN" altLang="en-US" dirty="0"/>
          </a:p>
        </p:txBody>
      </p:sp>
      <p:sp>
        <p:nvSpPr>
          <p:cNvPr id="77" name="矩形 76"/>
          <p:cNvSpPr/>
          <p:nvPr/>
        </p:nvSpPr>
        <p:spPr>
          <a:xfrm>
            <a:off x="1081081" y="4968057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A2</a:t>
            </a:r>
            <a:endParaRPr lang="zh-CN" altLang="en-US" dirty="0"/>
          </a:p>
        </p:txBody>
      </p:sp>
      <p:sp>
        <p:nvSpPr>
          <p:cNvPr id="78" name="矩形 77"/>
          <p:cNvSpPr/>
          <p:nvPr/>
        </p:nvSpPr>
        <p:spPr>
          <a:xfrm>
            <a:off x="1078919" y="3072815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A1</a:t>
            </a:r>
            <a:endParaRPr lang="zh-CN" altLang="en-US" dirty="0"/>
          </a:p>
        </p:txBody>
      </p:sp>
      <p:sp>
        <p:nvSpPr>
          <p:cNvPr id="79" name="圆角矩形 78"/>
          <p:cNvSpPr/>
          <p:nvPr/>
        </p:nvSpPr>
        <p:spPr>
          <a:xfrm>
            <a:off x="4695489" y="2427786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TP1</a:t>
            </a:r>
            <a:endParaRPr lang="zh-CN" altLang="en-US" dirty="0"/>
          </a:p>
        </p:txBody>
      </p:sp>
      <p:sp>
        <p:nvSpPr>
          <p:cNvPr id="80" name="圆角矩形 79"/>
          <p:cNvSpPr/>
          <p:nvPr/>
        </p:nvSpPr>
        <p:spPr>
          <a:xfrm>
            <a:off x="4695489" y="3770553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TP3</a:t>
            </a:r>
            <a:endParaRPr lang="zh-CN" altLang="en-US" dirty="0"/>
          </a:p>
        </p:txBody>
      </p:sp>
      <p:sp>
        <p:nvSpPr>
          <p:cNvPr id="81" name="圆角矩形 80"/>
          <p:cNvSpPr/>
          <p:nvPr/>
        </p:nvSpPr>
        <p:spPr>
          <a:xfrm>
            <a:off x="3347804" y="2896787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TP2</a:t>
            </a:r>
            <a:endParaRPr lang="zh-CN" altLang="en-US" dirty="0"/>
          </a:p>
        </p:txBody>
      </p:sp>
      <p:sp>
        <p:nvSpPr>
          <p:cNvPr id="82" name="圆角矩形 81"/>
          <p:cNvSpPr/>
          <p:nvPr/>
        </p:nvSpPr>
        <p:spPr>
          <a:xfrm>
            <a:off x="3907190" y="852196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R1 680</a:t>
            </a:r>
            <a:endParaRPr lang="zh-CN" altLang="en-US" dirty="0"/>
          </a:p>
        </p:txBody>
      </p:sp>
      <p:sp>
        <p:nvSpPr>
          <p:cNvPr id="83" name="圆角矩形 82"/>
          <p:cNvSpPr/>
          <p:nvPr/>
        </p:nvSpPr>
        <p:spPr>
          <a:xfrm>
            <a:off x="3858960" y="1384917"/>
            <a:ext cx="77305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R2 470k</a:t>
            </a:r>
            <a:endParaRPr lang="zh-CN" altLang="en-US" dirty="0"/>
          </a:p>
        </p:txBody>
      </p:sp>
      <p:sp>
        <p:nvSpPr>
          <p:cNvPr id="84" name="圆角矩形 83"/>
          <p:cNvSpPr/>
          <p:nvPr/>
        </p:nvSpPr>
        <p:spPr>
          <a:xfrm>
            <a:off x="1785623" y="3517546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R3 680</a:t>
            </a:r>
            <a:endParaRPr lang="zh-CN" altLang="en-US" dirty="0"/>
          </a:p>
          <a:p>
            <a:pPr algn="ctr"/>
            <a:endParaRPr lang="zh-CN" altLang="en-US" dirty="0"/>
          </a:p>
        </p:txBody>
      </p:sp>
      <p:sp>
        <p:nvSpPr>
          <p:cNvPr id="85" name="圆角矩形 84"/>
          <p:cNvSpPr/>
          <p:nvPr/>
        </p:nvSpPr>
        <p:spPr>
          <a:xfrm>
            <a:off x="1774854" y="3926865"/>
            <a:ext cx="71129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R4</a:t>
            </a:r>
          </a:p>
          <a:p>
            <a:pPr algn="ctr"/>
            <a:r>
              <a:rPr lang="en-US" altLang="zh-CN" dirty="0"/>
              <a:t>470k</a:t>
            </a:r>
            <a:endParaRPr lang="zh-CN" altLang="en-US" dirty="0"/>
          </a:p>
        </p:txBody>
      </p:sp>
      <p:sp>
        <p:nvSpPr>
          <p:cNvPr id="86" name="圆角矩形 85"/>
          <p:cNvSpPr/>
          <p:nvPr/>
        </p:nvSpPr>
        <p:spPr>
          <a:xfrm>
            <a:off x="3907190" y="5274382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R5 680</a:t>
            </a:r>
            <a:endParaRPr lang="zh-CN" altLang="en-US" dirty="0"/>
          </a:p>
        </p:txBody>
      </p:sp>
      <p:sp>
        <p:nvSpPr>
          <p:cNvPr id="87" name="圆角矩形 86"/>
          <p:cNvSpPr/>
          <p:nvPr/>
        </p:nvSpPr>
        <p:spPr>
          <a:xfrm>
            <a:off x="3900414" y="5966085"/>
            <a:ext cx="72482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R6</a:t>
            </a:r>
          </a:p>
          <a:p>
            <a:pPr algn="ctr"/>
            <a:r>
              <a:rPr lang="en-US" altLang="zh-CN" dirty="0"/>
              <a:t>470k</a:t>
            </a:r>
            <a:endParaRPr lang="zh-CN" altLang="en-US" dirty="0"/>
          </a:p>
          <a:p>
            <a:pPr algn="ctr"/>
            <a:endParaRPr lang="zh-CN" altLang="en-US" dirty="0"/>
          </a:p>
        </p:txBody>
      </p:sp>
      <p:sp>
        <p:nvSpPr>
          <p:cNvPr id="88" name="矩形 87"/>
          <p:cNvSpPr/>
          <p:nvPr/>
        </p:nvSpPr>
        <p:spPr>
          <a:xfrm>
            <a:off x="5526885" y="5152723"/>
            <a:ext cx="59638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979D"/>
                </a:solidFill>
                <a:latin typeface="Consolas" panose="020B0609020204030204" pitchFamily="49" charset="0"/>
              </a:rPr>
              <a:t>//TP1,TP2,TP3</a:t>
            </a:r>
            <a:r>
              <a:rPr lang="zh-CN" altLang="en-US" dirty="0">
                <a:solidFill>
                  <a:srgbClr val="00979D"/>
                </a:solidFill>
                <a:latin typeface="Consolas" panose="020B0609020204030204" pitchFamily="49" charset="0"/>
              </a:rPr>
              <a:t>实例化</a:t>
            </a:r>
            <a:endParaRPr lang="en-US" altLang="zh-CN" dirty="0">
              <a:solidFill>
                <a:srgbClr val="00979D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00979D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4E5B61"/>
                </a:solidFill>
                <a:latin typeface="Consolas" panose="020B0609020204030204" pitchFamily="49" charset="0"/>
              </a:rPr>
              <a:t>TestPoint</a:t>
            </a:r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D35400"/>
                </a:solidFill>
                <a:latin typeface="Consolas" panose="020B0609020204030204" pitchFamily="49" charset="0"/>
              </a:rPr>
              <a:t>TP1</a:t>
            </a:r>
            <a:r>
              <a:rPr lang="en-US" altLang="zh-CN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005C5F"/>
                </a:solidFill>
                <a:latin typeface="Consolas" panose="020B0609020204030204" pitchFamily="49" charset="0"/>
              </a:rPr>
              <a:t>2</a:t>
            </a:r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005C5F"/>
                </a:solidFill>
                <a:latin typeface="Consolas" panose="020B0609020204030204" pitchFamily="49" charset="0"/>
              </a:rPr>
              <a:t>3</a:t>
            </a:r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,A0</a:t>
            </a:r>
            <a:r>
              <a:rPr lang="en-US" altLang="zh-CN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979D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4E5B61"/>
                </a:solidFill>
                <a:latin typeface="Consolas" panose="020B0609020204030204" pitchFamily="49" charset="0"/>
              </a:rPr>
              <a:t>TestPoint</a:t>
            </a:r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D35400"/>
                </a:solidFill>
                <a:latin typeface="Consolas" panose="020B0609020204030204" pitchFamily="49" charset="0"/>
              </a:rPr>
              <a:t>TP2</a:t>
            </a:r>
            <a:r>
              <a:rPr lang="en-US" altLang="zh-CN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005C5F"/>
                </a:solidFill>
                <a:latin typeface="Consolas" panose="020B0609020204030204" pitchFamily="49" charset="0"/>
              </a:rPr>
              <a:t>4</a:t>
            </a:r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005C5F"/>
                </a:solidFill>
                <a:latin typeface="Consolas" panose="020B0609020204030204" pitchFamily="49" charset="0"/>
              </a:rPr>
              <a:t>5</a:t>
            </a:r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,A1</a:t>
            </a:r>
            <a:r>
              <a:rPr lang="en-US" altLang="zh-CN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979D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4E5B61"/>
                </a:solidFill>
                <a:latin typeface="Consolas" panose="020B0609020204030204" pitchFamily="49" charset="0"/>
              </a:rPr>
              <a:t>TestPoint</a:t>
            </a:r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D35400"/>
                </a:solidFill>
                <a:latin typeface="Consolas" panose="020B0609020204030204" pitchFamily="49" charset="0"/>
              </a:rPr>
              <a:t>TP3</a:t>
            </a:r>
            <a:r>
              <a:rPr lang="en-US" altLang="zh-CN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005C5F"/>
                </a:solidFill>
                <a:latin typeface="Consolas" panose="020B0609020204030204" pitchFamily="49" charset="0"/>
              </a:rPr>
              <a:t>6</a:t>
            </a:r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005C5F"/>
                </a:solidFill>
                <a:latin typeface="Consolas" panose="020B0609020204030204" pitchFamily="49" charset="0"/>
              </a:rPr>
              <a:t>7</a:t>
            </a:r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,A2</a:t>
            </a:r>
            <a:r>
              <a:rPr lang="en-US" altLang="zh-CN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endParaRPr lang="en-US" altLang="zh-C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339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4694342" y="1155590"/>
            <a:ext cx="899999" cy="180000"/>
            <a:chOff x="5278485" y="2032733"/>
            <a:chExt cx="899999" cy="180000"/>
          </a:xfrm>
        </p:grpSpPr>
        <p:sp>
          <p:nvSpPr>
            <p:cNvPr id="2" name="矩形 1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4699422" y="1688990"/>
            <a:ext cx="899999" cy="180000"/>
            <a:chOff x="5278485" y="2032733"/>
            <a:chExt cx="899999" cy="180000"/>
          </a:xfrm>
        </p:grpSpPr>
        <p:sp>
          <p:nvSpPr>
            <p:cNvPr id="14" name="矩形 13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4699423" y="5581031"/>
            <a:ext cx="899999" cy="180000"/>
            <a:chOff x="5278485" y="2032733"/>
            <a:chExt cx="899999" cy="180000"/>
          </a:xfrm>
        </p:grpSpPr>
        <p:sp>
          <p:nvSpPr>
            <p:cNvPr id="22" name="矩形 21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4704503" y="6114431"/>
            <a:ext cx="899999" cy="180000"/>
            <a:chOff x="5278485" y="2032733"/>
            <a:chExt cx="899999" cy="180000"/>
          </a:xfrm>
        </p:grpSpPr>
        <p:sp>
          <p:nvSpPr>
            <p:cNvPr id="26" name="矩形 25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直接连接符 29"/>
          <p:cNvCxnSpPr/>
          <p:nvPr/>
        </p:nvCxnSpPr>
        <p:spPr>
          <a:xfrm>
            <a:off x="5594340" y="1245590"/>
            <a:ext cx="10162" cy="1664138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 flipV="1">
            <a:off x="5597426" y="3804573"/>
            <a:ext cx="1995" cy="2399860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1603820" y="5197445"/>
            <a:ext cx="399560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1603820" y="2259141"/>
            <a:ext cx="39854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1603820" y="1778990"/>
            <a:ext cx="309560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1603820" y="1245590"/>
            <a:ext cx="309560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1603820" y="5671031"/>
            <a:ext cx="310576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1603820" y="6204431"/>
            <a:ext cx="310576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圆角矩形 63"/>
          <p:cNvSpPr/>
          <p:nvPr/>
        </p:nvSpPr>
        <p:spPr>
          <a:xfrm>
            <a:off x="64010" y="859313"/>
            <a:ext cx="1539810" cy="5572044"/>
          </a:xfrm>
          <a:prstGeom prst="roundRect">
            <a:avLst>
              <a:gd name="adj" fmla="val 1199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</p:txBody>
      </p:sp>
      <p:sp>
        <p:nvSpPr>
          <p:cNvPr id="65" name="矩形 64"/>
          <p:cNvSpPr/>
          <p:nvPr/>
        </p:nvSpPr>
        <p:spPr>
          <a:xfrm>
            <a:off x="1136088" y="1029754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D2</a:t>
            </a:r>
            <a:endParaRPr lang="zh-CN" altLang="en-US" dirty="0"/>
          </a:p>
        </p:txBody>
      </p:sp>
      <p:sp>
        <p:nvSpPr>
          <p:cNvPr id="66" name="矩形 65"/>
          <p:cNvSpPr/>
          <p:nvPr/>
        </p:nvSpPr>
        <p:spPr>
          <a:xfrm>
            <a:off x="1094774" y="2074475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A0</a:t>
            </a:r>
            <a:endParaRPr lang="zh-CN" altLang="en-US" dirty="0"/>
          </a:p>
        </p:txBody>
      </p:sp>
      <p:sp>
        <p:nvSpPr>
          <p:cNvPr id="67" name="矩形 66"/>
          <p:cNvSpPr/>
          <p:nvPr/>
        </p:nvSpPr>
        <p:spPr>
          <a:xfrm>
            <a:off x="340400" y="4393917"/>
            <a:ext cx="981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Arduino</a:t>
            </a:r>
            <a:endParaRPr lang="zh-CN" altLang="en-US" dirty="0"/>
          </a:p>
        </p:txBody>
      </p:sp>
      <p:sp>
        <p:nvSpPr>
          <p:cNvPr id="72" name="矩形 71"/>
          <p:cNvSpPr/>
          <p:nvPr/>
        </p:nvSpPr>
        <p:spPr>
          <a:xfrm>
            <a:off x="1109810" y="1535601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D3</a:t>
            </a:r>
            <a:endParaRPr lang="zh-CN" altLang="en-US" dirty="0"/>
          </a:p>
        </p:txBody>
      </p:sp>
      <p:sp>
        <p:nvSpPr>
          <p:cNvPr id="75" name="矩形 74"/>
          <p:cNvSpPr/>
          <p:nvPr/>
        </p:nvSpPr>
        <p:spPr>
          <a:xfrm>
            <a:off x="1094774" y="5490889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D6</a:t>
            </a:r>
            <a:endParaRPr lang="zh-CN" altLang="en-US" dirty="0"/>
          </a:p>
        </p:txBody>
      </p:sp>
      <p:sp>
        <p:nvSpPr>
          <p:cNvPr id="76" name="矩形 75"/>
          <p:cNvSpPr/>
          <p:nvPr/>
        </p:nvSpPr>
        <p:spPr>
          <a:xfrm>
            <a:off x="1094774" y="5998997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D7</a:t>
            </a:r>
            <a:endParaRPr lang="zh-CN" altLang="en-US" dirty="0"/>
          </a:p>
        </p:txBody>
      </p:sp>
      <p:sp>
        <p:nvSpPr>
          <p:cNvPr id="86" name="矩形 85"/>
          <p:cNvSpPr/>
          <p:nvPr/>
        </p:nvSpPr>
        <p:spPr>
          <a:xfrm>
            <a:off x="1122374" y="5017303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A2</a:t>
            </a:r>
            <a:endParaRPr lang="zh-CN" altLang="en-US" dirty="0"/>
          </a:p>
        </p:txBody>
      </p:sp>
      <p:sp>
        <p:nvSpPr>
          <p:cNvPr id="68" name="圆角矩形 67"/>
          <p:cNvSpPr/>
          <p:nvPr/>
        </p:nvSpPr>
        <p:spPr>
          <a:xfrm>
            <a:off x="5599421" y="2531083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TP1</a:t>
            </a:r>
            <a:endParaRPr lang="zh-CN" altLang="en-US" dirty="0"/>
          </a:p>
        </p:txBody>
      </p:sp>
      <p:sp>
        <p:nvSpPr>
          <p:cNvPr id="69" name="圆角矩形 68"/>
          <p:cNvSpPr/>
          <p:nvPr/>
        </p:nvSpPr>
        <p:spPr>
          <a:xfrm>
            <a:off x="5599421" y="3873850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TP3</a:t>
            </a:r>
            <a:endParaRPr lang="zh-CN" altLang="en-US" dirty="0"/>
          </a:p>
        </p:txBody>
      </p:sp>
      <p:sp>
        <p:nvSpPr>
          <p:cNvPr id="78" name="圆角矩形 77"/>
          <p:cNvSpPr/>
          <p:nvPr/>
        </p:nvSpPr>
        <p:spPr>
          <a:xfrm>
            <a:off x="4811122" y="955493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R1 680</a:t>
            </a:r>
            <a:endParaRPr lang="zh-CN" altLang="en-US" dirty="0"/>
          </a:p>
        </p:txBody>
      </p:sp>
      <p:sp>
        <p:nvSpPr>
          <p:cNvPr id="80" name="圆角矩形 79"/>
          <p:cNvSpPr/>
          <p:nvPr/>
        </p:nvSpPr>
        <p:spPr>
          <a:xfrm>
            <a:off x="4762892" y="1488214"/>
            <a:ext cx="77305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R2 470k</a:t>
            </a:r>
            <a:endParaRPr lang="zh-CN" altLang="en-US" dirty="0"/>
          </a:p>
        </p:txBody>
      </p:sp>
      <p:sp>
        <p:nvSpPr>
          <p:cNvPr id="91" name="圆角矩形 90"/>
          <p:cNvSpPr/>
          <p:nvPr/>
        </p:nvSpPr>
        <p:spPr>
          <a:xfrm>
            <a:off x="4811122" y="5377679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R5 680</a:t>
            </a:r>
            <a:endParaRPr lang="zh-CN" altLang="en-US" dirty="0"/>
          </a:p>
        </p:txBody>
      </p:sp>
      <p:sp>
        <p:nvSpPr>
          <p:cNvPr id="92" name="圆角矩形 91"/>
          <p:cNvSpPr/>
          <p:nvPr/>
        </p:nvSpPr>
        <p:spPr>
          <a:xfrm>
            <a:off x="4804346" y="6069382"/>
            <a:ext cx="72482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R6</a:t>
            </a:r>
          </a:p>
          <a:p>
            <a:pPr algn="ctr"/>
            <a:r>
              <a:rPr lang="en-US" altLang="zh-CN" dirty="0"/>
              <a:t>470k</a:t>
            </a:r>
            <a:endParaRPr lang="zh-CN" altLang="en-US" dirty="0"/>
          </a:p>
          <a:p>
            <a:pPr algn="ctr"/>
            <a:endParaRPr lang="zh-CN" altLang="en-US" dirty="0"/>
          </a:p>
        </p:txBody>
      </p:sp>
      <p:pic>
        <p:nvPicPr>
          <p:cNvPr id="77" name="图片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912" y="77369"/>
            <a:ext cx="5169956" cy="2378253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 rot="5400000">
            <a:off x="5149421" y="3269727"/>
            <a:ext cx="899999" cy="180000"/>
            <a:chOff x="5278485" y="2032733"/>
            <a:chExt cx="899999" cy="180000"/>
          </a:xfrm>
          <a:solidFill>
            <a:srgbClr val="FFC000"/>
          </a:solidFill>
        </p:grpSpPr>
        <p:sp>
          <p:nvSpPr>
            <p:cNvPr id="81" name="矩形 80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2" name="直接连接符 81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圆角矩形 83"/>
          <p:cNvSpPr/>
          <p:nvPr/>
        </p:nvSpPr>
        <p:spPr>
          <a:xfrm>
            <a:off x="5529175" y="3212053"/>
            <a:ext cx="77305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Rx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633229"/>
              </p:ext>
            </p:extLst>
          </p:nvPr>
        </p:nvGraphicFramePr>
        <p:xfrm>
          <a:off x="6473539" y="2251330"/>
          <a:ext cx="5270328" cy="533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6389">
                  <a:extLst>
                    <a:ext uri="{9D8B030D-6E8A-4147-A177-3AD203B41FA5}">
                      <a16:colId xmlns:a16="http://schemas.microsoft.com/office/drawing/2014/main" val="1339221832"/>
                    </a:ext>
                  </a:extLst>
                </a:gridCol>
                <a:gridCol w="1468781">
                  <a:extLst>
                    <a:ext uri="{9D8B030D-6E8A-4147-A177-3AD203B41FA5}">
                      <a16:colId xmlns:a16="http://schemas.microsoft.com/office/drawing/2014/main" val="1673339605"/>
                    </a:ext>
                  </a:extLst>
                </a:gridCol>
                <a:gridCol w="1555178">
                  <a:extLst>
                    <a:ext uri="{9D8B030D-6E8A-4147-A177-3AD203B41FA5}">
                      <a16:colId xmlns:a16="http://schemas.microsoft.com/office/drawing/2014/main" val="566486773"/>
                    </a:ext>
                  </a:extLst>
                </a:gridCol>
                <a:gridCol w="1439980">
                  <a:extLst>
                    <a:ext uri="{9D8B030D-6E8A-4147-A177-3AD203B41FA5}">
                      <a16:colId xmlns:a16="http://schemas.microsoft.com/office/drawing/2014/main" val="3624163123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R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 dirty="0">
                          <a:effectLst/>
                        </a:rPr>
                        <a:t>680*2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680+470k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470K*2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3941616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TP1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HIGH_R1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HIGH_R1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HIGH_R2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0263720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TP3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LOW_R1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LOW_R2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LOW_R2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817702"/>
                  </a:ext>
                </a:extLst>
              </a:tr>
            </a:tbl>
          </a:graphicData>
        </a:graphic>
      </p:graphicFrame>
      <p:grpSp>
        <p:nvGrpSpPr>
          <p:cNvPr id="51" name="组合 50"/>
          <p:cNvGrpSpPr/>
          <p:nvPr/>
        </p:nvGrpSpPr>
        <p:grpSpPr>
          <a:xfrm>
            <a:off x="6747734" y="3159377"/>
            <a:ext cx="899999" cy="180000"/>
            <a:chOff x="5278485" y="2032733"/>
            <a:chExt cx="899999" cy="180000"/>
          </a:xfrm>
        </p:grpSpPr>
        <p:sp>
          <p:nvSpPr>
            <p:cNvPr id="52" name="矩形 51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3" name="直接连接符 52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组合 58"/>
          <p:cNvGrpSpPr/>
          <p:nvPr/>
        </p:nvGrpSpPr>
        <p:grpSpPr>
          <a:xfrm>
            <a:off x="6740113" y="5235170"/>
            <a:ext cx="899999" cy="180000"/>
            <a:chOff x="5278485" y="2032733"/>
            <a:chExt cx="899999" cy="180000"/>
          </a:xfrm>
        </p:grpSpPr>
        <p:sp>
          <p:nvSpPr>
            <p:cNvPr id="60" name="矩形 59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1" name="直接连接符 60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直接连接符 73"/>
          <p:cNvCxnSpPr/>
          <p:nvPr/>
        </p:nvCxnSpPr>
        <p:spPr>
          <a:xfrm>
            <a:off x="7650274" y="3245484"/>
            <a:ext cx="0" cy="500841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 flipV="1">
            <a:off x="7643198" y="4641170"/>
            <a:ext cx="1" cy="681523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圆角矩形 87"/>
          <p:cNvSpPr/>
          <p:nvPr/>
        </p:nvSpPr>
        <p:spPr>
          <a:xfrm>
            <a:off x="7645193" y="3367680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TP1</a:t>
            </a:r>
            <a:endParaRPr lang="zh-CN" altLang="en-US" dirty="0"/>
          </a:p>
        </p:txBody>
      </p:sp>
      <p:sp>
        <p:nvSpPr>
          <p:cNvPr id="89" name="圆角矩形 88"/>
          <p:cNvSpPr/>
          <p:nvPr/>
        </p:nvSpPr>
        <p:spPr>
          <a:xfrm>
            <a:off x="7645193" y="4710447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TP3</a:t>
            </a:r>
            <a:endParaRPr lang="zh-CN" altLang="en-US" dirty="0"/>
          </a:p>
        </p:txBody>
      </p:sp>
      <p:sp>
        <p:nvSpPr>
          <p:cNvPr id="90" name="圆角矩形 89"/>
          <p:cNvSpPr/>
          <p:nvPr/>
        </p:nvSpPr>
        <p:spPr>
          <a:xfrm>
            <a:off x="6864514" y="2959280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R1 680</a:t>
            </a:r>
            <a:endParaRPr lang="zh-CN" altLang="en-US" dirty="0"/>
          </a:p>
        </p:txBody>
      </p:sp>
      <p:sp>
        <p:nvSpPr>
          <p:cNvPr id="94" name="圆角矩形 93"/>
          <p:cNvSpPr/>
          <p:nvPr/>
        </p:nvSpPr>
        <p:spPr>
          <a:xfrm>
            <a:off x="6851812" y="5031818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R5 680</a:t>
            </a:r>
            <a:endParaRPr lang="zh-CN" altLang="en-US" dirty="0"/>
          </a:p>
        </p:txBody>
      </p:sp>
      <p:grpSp>
        <p:nvGrpSpPr>
          <p:cNvPr id="96" name="组合 95"/>
          <p:cNvGrpSpPr/>
          <p:nvPr/>
        </p:nvGrpSpPr>
        <p:grpSpPr>
          <a:xfrm rot="5400000">
            <a:off x="7195193" y="4106324"/>
            <a:ext cx="899999" cy="180000"/>
            <a:chOff x="5278485" y="2032733"/>
            <a:chExt cx="899999" cy="180000"/>
          </a:xfrm>
          <a:solidFill>
            <a:srgbClr val="FFC000"/>
          </a:solidFill>
        </p:grpSpPr>
        <p:sp>
          <p:nvSpPr>
            <p:cNvPr id="97" name="矩形 96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8" name="直接连接符 97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圆角矩形 99"/>
          <p:cNvSpPr/>
          <p:nvPr/>
        </p:nvSpPr>
        <p:spPr>
          <a:xfrm>
            <a:off x="7574947" y="4048650"/>
            <a:ext cx="77305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Rx</a:t>
            </a:r>
            <a:endParaRPr lang="zh-CN" altLang="en-US" dirty="0"/>
          </a:p>
        </p:txBody>
      </p:sp>
      <p:grpSp>
        <p:nvGrpSpPr>
          <p:cNvPr id="101" name="组合 100"/>
          <p:cNvGrpSpPr/>
          <p:nvPr/>
        </p:nvGrpSpPr>
        <p:grpSpPr>
          <a:xfrm>
            <a:off x="8578209" y="3162076"/>
            <a:ext cx="899999" cy="180000"/>
            <a:chOff x="5278485" y="2032733"/>
            <a:chExt cx="899999" cy="180000"/>
          </a:xfrm>
        </p:grpSpPr>
        <p:sp>
          <p:nvSpPr>
            <p:cNvPr id="102" name="矩形 101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3" name="直接连接符 102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组合 104"/>
          <p:cNvGrpSpPr/>
          <p:nvPr/>
        </p:nvGrpSpPr>
        <p:grpSpPr>
          <a:xfrm>
            <a:off x="8570588" y="5237869"/>
            <a:ext cx="899999" cy="180000"/>
            <a:chOff x="5278485" y="2032733"/>
            <a:chExt cx="899999" cy="180000"/>
          </a:xfrm>
        </p:grpSpPr>
        <p:sp>
          <p:nvSpPr>
            <p:cNvPr id="106" name="矩形 105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7" name="直接连接符 106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9" name="直接连接符 108"/>
          <p:cNvCxnSpPr/>
          <p:nvPr/>
        </p:nvCxnSpPr>
        <p:spPr>
          <a:xfrm>
            <a:off x="9480749" y="3248183"/>
            <a:ext cx="0" cy="500841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 flipV="1">
            <a:off x="9473673" y="4643869"/>
            <a:ext cx="1" cy="681523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圆角矩形 110"/>
          <p:cNvSpPr/>
          <p:nvPr/>
        </p:nvSpPr>
        <p:spPr>
          <a:xfrm>
            <a:off x="9475668" y="3370379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TP1</a:t>
            </a:r>
            <a:endParaRPr lang="zh-CN" altLang="en-US" dirty="0"/>
          </a:p>
        </p:txBody>
      </p:sp>
      <p:sp>
        <p:nvSpPr>
          <p:cNvPr id="112" name="圆角矩形 111"/>
          <p:cNvSpPr/>
          <p:nvPr/>
        </p:nvSpPr>
        <p:spPr>
          <a:xfrm>
            <a:off x="9475668" y="4713146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TP3</a:t>
            </a:r>
            <a:endParaRPr lang="zh-CN" altLang="en-US" dirty="0"/>
          </a:p>
        </p:txBody>
      </p:sp>
      <p:sp>
        <p:nvSpPr>
          <p:cNvPr id="113" name="圆角矩形 112"/>
          <p:cNvSpPr/>
          <p:nvPr/>
        </p:nvSpPr>
        <p:spPr>
          <a:xfrm>
            <a:off x="8694989" y="2961979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R1 680</a:t>
            </a:r>
            <a:endParaRPr lang="zh-CN" altLang="en-US" dirty="0"/>
          </a:p>
        </p:txBody>
      </p:sp>
      <p:grpSp>
        <p:nvGrpSpPr>
          <p:cNvPr id="115" name="组合 114"/>
          <p:cNvGrpSpPr/>
          <p:nvPr/>
        </p:nvGrpSpPr>
        <p:grpSpPr>
          <a:xfrm rot="5400000">
            <a:off x="9025668" y="4109023"/>
            <a:ext cx="899999" cy="180000"/>
            <a:chOff x="5278485" y="2032733"/>
            <a:chExt cx="899999" cy="180000"/>
          </a:xfrm>
          <a:solidFill>
            <a:srgbClr val="FFC000"/>
          </a:solidFill>
        </p:grpSpPr>
        <p:sp>
          <p:nvSpPr>
            <p:cNvPr id="116" name="矩形 115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7" name="直接连接符 116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圆角矩形 118"/>
          <p:cNvSpPr/>
          <p:nvPr/>
        </p:nvSpPr>
        <p:spPr>
          <a:xfrm>
            <a:off x="9405422" y="4051349"/>
            <a:ext cx="77305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Rx</a:t>
            </a:r>
            <a:endParaRPr lang="zh-CN" altLang="en-US" dirty="0"/>
          </a:p>
        </p:txBody>
      </p:sp>
      <p:sp>
        <p:nvSpPr>
          <p:cNvPr id="120" name="圆角矩形 119"/>
          <p:cNvSpPr/>
          <p:nvPr/>
        </p:nvSpPr>
        <p:spPr>
          <a:xfrm>
            <a:off x="8660125" y="5177718"/>
            <a:ext cx="72482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R6</a:t>
            </a:r>
          </a:p>
          <a:p>
            <a:pPr algn="ctr"/>
            <a:r>
              <a:rPr lang="en-US" altLang="zh-CN" dirty="0"/>
              <a:t>470k</a:t>
            </a:r>
            <a:endParaRPr lang="zh-CN" altLang="en-US" dirty="0"/>
          </a:p>
          <a:p>
            <a:pPr algn="ctr"/>
            <a:endParaRPr lang="zh-CN" altLang="en-US" dirty="0"/>
          </a:p>
        </p:txBody>
      </p:sp>
      <p:grpSp>
        <p:nvGrpSpPr>
          <p:cNvPr id="121" name="组合 120"/>
          <p:cNvGrpSpPr/>
          <p:nvPr/>
        </p:nvGrpSpPr>
        <p:grpSpPr>
          <a:xfrm>
            <a:off x="10424267" y="3120559"/>
            <a:ext cx="899999" cy="180000"/>
            <a:chOff x="5278485" y="2032733"/>
            <a:chExt cx="899999" cy="180000"/>
          </a:xfrm>
        </p:grpSpPr>
        <p:sp>
          <p:nvSpPr>
            <p:cNvPr id="122" name="矩形 121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3" name="直接连接符 122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组合 124"/>
          <p:cNvGrpSpPr/>
          <p:nvPr/>
        </p:nvGrpSpPr>
        <p:grpSpPr>
          <a:xfrm>
            <a:off x="10416646" y="5196352"/>
            <a:ext cx="899999" cy="180000"/>
            <a:chOff x="5278485" y="2032733"/>
            <a:chExt cx="899999" cy="180000"/>
          </a:xfrm>
        </p:grpSpPr>
        <p:sp>
          <p:nvSpPr>
            <p:cNvPr id="126" name="矩形 125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7" name="直接连接符 126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9" name="直接连接符 128"/>
          <p:cNvCxnSpPr/>
          <p:nvPr/>
        </p:nvCxnSpPr>
        <p:spPr>
          <a:xfrm>
            <a:off x="11326807" y="3206666"/>
            <a:ext cx="0" cy="500841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/>
        </p:nvCxnSpPr>
        <p:spPr>
          <a:xfrm flipV="1">
            <a:off x="11319731" y="4602352"/>
            <a:ext cx="1" cy="681523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圆角矩形 130"/>
          <p:cNvSpPr/>
          <p:nvPr/>
        </p:nvSpPr>
        <p:spPr>
          <a:xfrm>
            <a:off x="11321726" y="3328862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TP1</a:t>
            </a:r>
            <a:endParaRPr lang="zh-CN" altLang="en-US" dirty="0"/>
          </a:p>
        </p:txBody>
      </p:sp>
      <p:sp>
        <p:nvSpPr>
          <p:cNvPr id="132" name="圆角矩形 131"/>
          <p:cNvSpPr/>
          <p:nvPr/>
        </p:nvSpPr>
        <p:spPr>
          <a:xfrm>
            <a:off x="11321726" y="4671629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TP3</a:t>
            </a:r>
            <a:endParaRPr lang="zh-CN" altLang="en-US" dirty="0"/>
          </a:p>
        </p:txBody>
      </p:sp>
      <p:grpSp>
        <p:nvGrpSpPr>
          <p:cNvPr id="134" name="组合 133"/>
          <p:cNvGrpSpPr/>
          <p:nvPr/>
        </p:nvGrpSpPr>
        <p:grpSpPr>
          <a:xfrm rot="5400000">
            <a:off x="10871726" y="4067506"/>
            <a:ext cx="899999" cy="180000"/>
            <a:chOff x="5278485" y="2032733"/>
            <a:chExt cx="899999" cy="180000"/>
          </a:xfrm>
          <a:solidFill>
            <a:srgbClr val="FFC000"/>
          </a:solidFill>
        </p:grpSpPr>
        <p:sp>
          <p:nvSpPr>
            <p:cNvPr id="135" name="矩形 134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6" name="直接连接符 135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8" name="圆角矩形 137"/>
          <p:cNvSpPr/>
          <p:nvPr/>
        </p:nvSpPr>
        <p:spPr>
          <a:xfrm>
            <a:off x="11251480" y="4009832"/>
            <a:ext cx="77305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Rx</a:t>
            </a:r>
            <a:endParaRPr lang="zh-CN" altLang="en-US" dirty="0"/>
          </a:p>
        </p:txBody>
      </p:sp>
      <p:sp>
        <p:nvSpPr>
          <p:cNvPr id="139" name="圆角矩形 138"/>
          <p:cNvSpPr/>
          <p:nvPr/>
        </p:nvSpPr>
        <p:spPr>
          <a:xfrm>
            <a:off x="10506183" y="5136201"/>
            <a:ext cx="72482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R6</a:t>
            </a:r>
          </a:p>
          <a:p>
            <a:pPr algn="ctr"/>
            <a:r>
              <a:rPr lang="en-US" altLang="zh-CN" dirty="0"/>
              <a:t>470k</a:t>
            </a:r>
            <a:endParaRPr lang="zh-CN" altLang="en-US" dirty="0"/>
          </a:p>
          <a:p>
            <a:pPr algn="ctr"/>
            <a:endParaRPr lang="zh-CN" altLang="en-US" dirty="0"/>
          </a:p>
        </p:txBody>
      </p:sp>
      <p:sp>
        <p:nvSpPr>
          <p:cNvPr id="140" name="圆角矩形 139"/>
          <p:cNvSpPr/>
          <p:nvPr/>
        </p:nvSpPr>
        <p:spPr>
          <a:xfrm>
            <a:off x="10495357" y="2926888"/>
            <a:ext cx="77305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R2 470k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511861" y="5581031"/>
                <a:ext cx="1677319" cy="5186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𝑅𝑥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5−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𝑈𝑥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861" y="5581031"/>
                <a:ext cx="1677319" cy="5186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本框 140"/>
              <p:cNvSpPr txBox="1"/>
              <p:nvPr/>
            </p:nvSpPr>
            <p:spPr>
              <a:xfrm>
                <a:off x="8418574" y="5581031"/>
                <a:ext cx="1885709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𝑅𝑥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5−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𝑈𝑥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1" name="文本框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8574" y="5581031"/>
                <a:ext cx="1885709" cy="5231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文本框 141"/>
              <p:cNvSpPr txBox="1"/>
              <p:nvPr/>
            </p:nvSpPr>
            <p:spPr>
              <a:xfrm>
                <a:off x="10451142" y="5578834"/>
                <a:ext cx="1677318" cy="5186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𝑅𝑥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5−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𝑈𝑥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2" name="文本框 1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1142" y="5578834"/>
                <a:ext cx="1677318" cy="5186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占位符 1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测量电阻</a:t>
            </a:r>
          </a:p>
        </p:txBody>
      </p:sp>
    </p:spTree>
    <p:extLst>
      <p:ext uri="{BB962C8B-B14F-4D97-AF65-F5344CB8AC3E}">
        <p14:creationId xmlns:p14="http://schemas.microsoft.com/office/powerpoint/2010/main" val="3470932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测量电阻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4378637" y="1835926"/>
            <a:ext cx="2696098" cy="69179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TP1.SetState(HIGH_R1) TP3.SetState(LOW_R1)</a:t>
            </a: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5692232" y="1485808"/>
            <a:ext cx="0" cy="35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/>
        </p:nvSpPr>
        <p:spPr>
          <a:xfrm>
            <a:off x="4378637" y="2883346"/>
            <a:ext cx="2696098" cy="74702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U(TP1)=TP1.analogRead();</a:t>
            </a:r>
          </a:p>
          <a:p>
            <a:pPr algn="ctr"/>
            <a:r>
              <a:rPr lang="en-US" altLang="zh-CN" sz="1600" dirty="0"/>
              <a:t>U(TP1)=TP1.analogRead();</a:t>
            </a:r>
          </a:p>
          <a:p>
            <a:pPr algn="ctr"/>
            <a:r>
              <a:rPr lang="en-US" altLang="zh-CN" sz="1600" dirty="0"/>
              <a:t>U(Rx)=U(TP1,TP3)</a:t>
            </a: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5692232" y="2533228"/>
            <a:ext cx="0" cy="35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圆角矩形 15"/>
          <p:cNvSpPr/>
          <p:nvPr/>
        </p:nvSpPr>
        <p:spPr>
          <a:xfrm>
            <a:off x="4378637" y="4003885"/>
            <a:ext cx="2696098" cy="74702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4616189" y="4042851"/>
                <a:ext cx="2220993" cy="669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𝑅𝑥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𝑅𝑥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5−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𝑅𝑥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6189" y="4042851"/>
                <a:ext cx="2220993" cy="6690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箭头连接符 17"/>
          <p:cNvCxnSpPr/>
          <p:nvPr/>
        </p:nvCxnSpPr>
        <p:spPr>
          <a:xfrm>
            <a:off x="5701687" y="3630372"/>
            <a:ext cx="0" cy="35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1075351" y="2170410"/>
            <a:ext cx="899999" cy="180000"/>
            <a:chOff x="5278485" y="2032733"/>
            <a:chExt cx="899999" cy="180000"/>
          </a:xfrm>
        </p:grpSpPr>
        <p:sp>
          <p:nvSpPr>
            <p:cNvPr id="20" name="矩形 19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1067730" y="4246203"/>
            <a:ext cx="899999" cy="180000"/>
            <a:chOff x="5278485" y="2032733"/>
            <a:chExt cx="899999" cy="180000"/>
          </a:xfrm>
        </p:grpSpPr>
        <p:sp>
          <p:nvSpPr>
            <p:cNvPr id="24" name="矩形 23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直接连接符 26"/>
          <p:cNvCxnSpPr/>
          <p:nvPr/>
        </p:nvCxnSpPr>
        <p:spPr>
          <a:xfrm>
            <a:off x="1977891" y="2256517"/>
            <a:ext cx="0" cy="500841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1970815" y="3652203"/>
            <a:ext cx="1" cy="681523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 28"/>
          <p:cNvSpPr/>
          <p:nvPr/>
        </p:nvSpPr>
        <p:spPr>
          <a:xfrm>
            <a:off x="1972810" y="2378713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TP1</a:t>
            </a:r>
            <a:endParaRPr lang="zh-CN" altLang="en-US" dirty="0"/>
          </a:p>
        </p:txBody>
      </p:sp>
      <p:sp>
        <p:nvSpPr>
          <p:cNvPr id="30" name="圆角矩形 29"/>
          <p:cNvSpPr/>
          <p:nvPr/>
        </p:nvSpPr>
        <p:spPr>
          <a:xfrm>
            <a:off x="1972810" y="3721480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TP3</a:t>
            </a:r>
            <a:endParaRPr lang="zh-CN" altLang="en-US" dirty="0"/>
          </a:p>
        </p:txBody>
      </p:sp>
      <p:sp>
        <p:nvSpPr>
          <p:cNvPr id="31" name="圆角矩形 30"/>
          <p:cNvSpPr/>
          <p:nvPr/>
        </p:nvSpPr>
        <p:spPr>
          <a:xfrm>
            <a:off x="1192131" y="1970313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R1 680</a:t>
            </a:r>
            <a:endParaRPr lang="zh-CN" altLang="en-US" dirty="0"/>
          </a:p>
        </p:txBody>
      </p:sp>
      <p:sp>
        <p:nvSpPr>
          <p:cNvPr id="32" name="圆角矩形 31"/>
          <p:cNvSpPr/>
          <p:nvPr/>
        </p:nvSpPr>
        <p:spPr>
          <a:xfrm>
            <a:off x="1179429" y="4042851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R5 680</a:t>
            </a:r>
            <a:endParaRPr lang="zh-CN" altLang="en-US" dirty="0"/>
          </a:p>
        </p:txBody>
      </p:sp>
      <p:grpSp>
        <p:nvGrpSpPr>
          <p:cNvPr id="33" name="组合 32"/>
          <p:cNvGrpSpPr/>
          <p:nvPr/>
        </p:nvGrpSpPr>
        <p:grpSpPr>
          <a:xfrm rot="5400000">
            <a:off x="1522810" y="3117357"/>
            <a:ext cx="899999" cy="180000"/>
            <a:chOff x="5278485" y="2032733"/>
            <a:chExt cx="899999" cy="180000"/>
          </a:xfrm>
          <a:solidFill>
            <a:srgbClr val="FFC000"/>
          </a:solidFill>
        </p:grpSpPr>
        <p:sp>
          <p:nvSpPr>
            <p:cNvPr id="34" name="矩形 33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圆角矩形 36"/>
          <p:cNvSpPr/>
          <p:nvPr/>
        </p:nvSpPr>
        <p:spPr>
          <a:xfrm>
            <a:off x="1902564" y="3059683"/>
            <a:ext cx="77305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Rx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839478" y="4592064"/>
                <a:ext cx="1677319" cy="5186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𝑅𝑥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5−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𝑈𝑥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78" y="4592064"/>
                <a:ext cx="1677319" cy="5186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9" name="表格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886250"/>
              </p:ext>
            </p:extLst>
          </p:nvPr>
        </p:nvGraphicFramePr>
        <p:xfrm>
          <a:off x="896487" y="1022772"/>
          <a:ext cx="1977725" cy="533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0966">
                  <a:extLst>
                    <a:ext uri="{9D8B030D-6E8A-4147-A177-3AD203B41FA5}">
                      <a16:colId xmlns:a16="http://schemas.microsoft.com/office/drawing/2014/main" val="119371370"/>
                    </a:ext>
                  </a:extLst>
                </a:gridCol>
                <a:gridCol w="1276759">
                  <a:extLst>
                    <a:ext uri="{9D8B030D-6E8A-4147-A177-3AD203B41FA5}">
                      <a16:colId xmlns:a16="http://schemas.microsoft.com/office/drawing/2014/main" val="195157008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R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 dirty="0">
                          <a:effectLst/>
                        </a:rPr>
                        <a:t>680*2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9220478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TP1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HIGH_R1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7788946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TP3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LOW_R1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701137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5924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149073" y="1009129"/>
            <a:ext cx="899999" cy="180000"/>
            <a:chOff x="5278485" y="2032733"/>
            <a:chExt cx="899999" cy="180000"/>
          </a:xfrm>
        </p:grpSpPr>
        <p:sp>
          <p:nvSpPr>
            <p:cNvPr id="2" name="矩形 1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154153" y="1542529"/>
            <a:ext cx="899999" cy="180000"/>
            <a:chOff x="5278485" y="2032733"/>
            <a:chExt cx="899999" cy="180000"/>
          </a:xfrm>
        </p:grpSpPr>
        <p:sp>
          <p:nvSpPr>
            <p:cNvPr id="14" name="矩形 13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2154154" y="5434570"/>
            <a:ext cx="899999" cy="180000"/>
            <a:chOff x="5278485" y="2032733"/>
            <a:chExt cx="899999" cy="180000"/>
          </a:xfrm>
        </p:grpSpPr>
        <p:sp>
          <p:nvSpPr>
            <p:cNvPr id="22" name="矩形 21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2159234" y="5967970"/>
            <a:ext cx="899999" cy="180000"/>
            <a:chOff x="5278485" y="2032733"/>
            <a:chExt cx="899999" cy="180000"/>
          </a:xfrm>
        </p:grpSpPr>
        <p:sp>
          <p:nvSpPr>
            <p:cNvPr id="26" name="矩形 25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直接连接符 29"/>
          <p:cNvCxnSpPr/>
          <p:nvPr/>
        </p:nvCxnSpPr>
        <p:spPr>
          <a:xfrm>
            <a:off x="3049071" y="1099129"/>
            <a:ext cx="4831" cy="1890270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 flipV="1">
            <a:off x="3054152" y="3492318"/>
            <a:ext cx="1" cy="2565654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1237704" y="5050984"/>
            <a:ext cx="181644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1279018" y="2112680"/>
            <a:ext cx="176497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1279018" y="1632529"/>
            <a:ext cx="87513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1226482" y="1099129"/>
            <a:ext cx="92767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1121026" y="5524570"/>
            <a:ext cx="104328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787548" y="6057970"/>
            <a:ext cx="13767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圆角矩形 63"/>
          <p:cNvSpPr/>
          <p:nvPr/>
        </p:nvSpPr>
        <p:spPr>
          <a:xfrm>
            <a:off x="105253" y="888340"/>
            <a:ext cx="1539810" cy="5360095"/>
          </a:xfrm>
          <a:prstGeom prst="roundRect">
            <a:avLst>
              <a:gd name="adj" fmla="val 1199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</p:txBody>
      </p:sp>
      <p:sp>
        <p:nvSpPr>
          <p:cNvPr id="65" name="矩形 64"/>
          <p:cNvSpPr/>
          <p:nvPr/>
        </p:nvSpPr>
        <p:spPr>
          <a:xfrm>
            <a:off x="1177331" y="893253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D2</a:t>
            </a:r>
            <a:endParaRPr lang="zh-CN" altLang="en-US" dirty="0"/>
          </a:p>
        </p:txBody>
      </p:sp>
      <p:sp>
        <p:nvSpPr>
          <p:cNvPr id="66" name="矩形 65"/>
          <p:cNvSpPr/>
          <p:nvPr/>
        </p:nvSpPr>
        <p:spPr>
          <a:xfrm>
            <a:off x="1136017" y="1937974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A0</a:t>
            </a:r>
            <a:endParaRPr lang="zh-CN" altLang="en-US" dirty="0"/>
          </a:p>
        </p:txBody>
      </p:sp>
      <p:sp>
        <p:nvSpPr>
          <p:cNvPr id="67" name="矩形 66"/>
          <p:cNvSpPr/>
          <p:nvPr/>
        </p:nvSpPr>
        <p:spPr>
          <a:xfrm>
            <a:off x="381643" y="4427671"/>
            <a:ext cx="981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Arduino</a:t>
            </a:r>
            <a:endParaRPr lang="zh-CN" altLang="en-US" dirty="0"/>
          </a:p>
        </p:txBody>
      </p:sp>
      <p:sp>
        <p:nvSpPr>
          <p:cNvPr id="72" name="矩形 71"/>
          <p:cNvSpPr/>
          <p:nvPr/>
        </p:nvSpPr>
        <p:spPr>
          <a:xfrm>
            <a:off x="1151053" y="1399100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D3</a:t>
            </a:r>
            <a:endParaRPr lang="zh-CN" altLang="en-US" dirty="0"/>
          </a:p>
        </p:txBody>
      </p:sp>
      <p:sp>
        <p:nvSpPr>
          <p:cNvPr id="75" name="矩形 74"/>
          <p:cNvSpPr/>
          <p:nvPr/>
        </p:nvSpPr>
        <p:spPr>
          <a:xfrm>
            <a:off x="1136017" y="5354388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D6</a:t>
            </a:r>
            <a:endParaRPr lang="zh-CN" altLang="en-US" dirty="0"/>
          </a:p>
        </p:txBody>
      </p:sp>
      <p:sp>
        <p:nvSpPr>
          <p:cNvPr id="76" name="矩形 75"/>
          <p:cNvSpPr/>
          <p:nvPr/>
        </p:nvSpPr>
        <p:spPr>
          <a:xfrm>
            <a:off x="1136017" y="5862496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D7</a:t>
            </a:r>
            <a:endParaRPr lang="zh-CN" altLang="en-US" dirty="0"/>
          </a:p>
        </p:txBody>
      </p:sp>
      <p:sp>
        <p:nvSpPr>
          <p:cNvPr id="86" name="矩形 85"/>
          <p:cNvSpPr/>
          <p:nvPr/>
        </p:nvSpPr>
        <p:spPr>
          <a:xfrm>
            <a:off x="1163617" y="4880802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A2</a:t>
            </a:r>
            <a:endParaRPr lang="zh-CN" altLang="en-US" dirty="0"/>
          </a:p>
        </p:txBody>
      </p:sp>
      <p:sp>
        <p:nvSpPr>
          <p:cNvPr id="68" name="圆角矩形 67"/>
          <p:cNvSpPr/>
          <p:nvPr/>
        </p:nvSpPr>
        <p:spPr>
          <a:xfrm>
            <a:off x="3054152" y="2384622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TP1</a:t>
            </a:r>
            <a:endParaRPr lang="zh-CN" altLang="en-US" dirty="0"/>
          </a:p>
        </p:txBody>
      </p:sp>
      <p:sp>
        <p:nvSpPr>
          <p:cNvPr id="69" name="圆角矩形 68"/>
          <p:cNvSpPr/>
          <p:nvPr/>
        </p:nvSpPr>
        <p:spPr>
          <a:xfrm>
            <a:off x="3054152" y="3727389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TP3</a:t>
            </a:r>
            <a:endParaRPr lang="zh-CN" altLang="en-US" dirty="0"/>
          </a:p>
        </p:txBody>
      </p:sp>
      <p:sp>
        <p:nvSpPr>
          <p:cNvPr id="78" name="圆角矩形 77"/>
          <p:cNvSpPr/>
          <p:nvPr/>
        </p:nvSpPr>
        <p:spPr>
          <a:xfrm>
            <a:off x="2265853" y="809032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R1 680</a:t>
            </a:r>
            <a:endParaRPr lang="zh-CN" altLang="en-US" dirty="0"/>
          </a:p>
        </p:txBody>
      </p:sp>
      <p:sp>
        <p:nvSpPr>
          <p:cNvPr id="80" name="圆角矩形 79"/>
          <p:cNvSpPr/>
          <p:nvPr/>
        </p:nvSpPr>
        <p:spPr>
          <a:xfrm>
            <a:off x="2217623" y="1341753"/>
            <a:ext cx="77305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R2 470k</a:t>
            </a:r>
            <a:endParaRPr lang="zh-CN" altLang="en-US" dirty="0"/>
          </a:p>
        </p:txBody>
      </p:sp>
      <p:sp>
        <p:nvSpPr>
          <p:cNvPr id="91" name="圆角矩形 90"/>
          <p:cNvSpPr/>
          <p:nvPr/>
        </p:nvSpPr>
        <p:spPr>
          <a:xfrm>
            <a:off x="2265853" y="5231218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R5 680</a:t>
            </a:r>
            <a:endParaRPr lang="zh-CN" altLang="en-US" dirty="0"/>
          </a:p>
        </p:txBody>
      </p:sp>
      <p:sp>
        <p:nvSpPr>
          <p:cNvPr id="92" name="圆角矩形 91"/>
          <p:cNvSpPr/>
          <p:nvPr/>
        </p:nvSpPr>
        <p:spPr>
          <a:xfrm>
            <a:off x="2259077" y="5922921"/>
            <a:ext cx="72482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R6</a:t>
            </a:r>
          </a:p>
          <a:p>
            <a:pPr algn="ctr"/>
            <a:r>
              <a:rPr lang="en-US" altLang="zh-CN" dirty="0"/>
              <a:t>470k</a:t>
            </a:r>
            <a:endParaRPr lang="zh-CN" altLang="en-US" dirty="0"/>
          </a:p>
          <a:p>
            <a:pPr algn="ctr"/>
            <a:endParaRPr lang="zh-CN" altLang="en-US" dirty="0"/>
          </a:p>
        </p:txBody>
      </p:sp>
      <p:pic>
        <p:nvPicPr>
          <p:cNvPr id="77" name="图片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866" y="-55091"/>
            <a:ext cx="5618480" cy="2584580"/>
          </a:xfrm>
          <a:prstGeom prst="rect">
            <a:avLst/>
          </a:prstGeom>
        </p:spPr>
      </p:pic>
      <p:sp>
        <p:nvSpPr>
          <p:cNvPr id="84" name="圆角矩形 83"/>
          <p:cNvSpPr/>
          <p:nvPr/>
        </p:nvSpPr>
        <p:spPr>
          <a:xfrm>
            <a:off x="3066319" y="3081012"/>
            <a:ext cx="77305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Cx</a:t>
            </a:r>
            <a:endParaRPr lang="zh-CN" altLang="en-US" dirty="0"/>
          </a:p>
        </p:txBody>
      </p:sp>
      <p:grpSp>
        <p:nvGrpSpPr>
          <p:cNvPr id="50" name="组合 49"/>
          <p:cNvGrpSpPr/>
          <p:nvPr/>
        </p:nvGrpSpPr>
        <p:grpSpPr>
          <a:xfrm>
            <a:off x="2820655" y="2971569"/>
            <a:ext cx="477155" cy="538869"/>
            <a:chOff x="4424626" y="4013154"/>
            <a:chExt cx="477155" cy="538869"/>
          </a:xfrm>
        </p:grpSpPr>
        <p:cxnSp>
          <p:nvCxnSpPr>
            <p:cNvPr id="51" name="直接连接符 50"/>
            <p:cNvCxnSpPr/>
            <p:nvPr/>
          </p:nvCxnSpPr>
          <p:spPr>
            <a:xfrm>
              <a:off x="4424626" y="4198623"/>
              <a:ext cx="47715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4424626" y="4366263"/>
              <a:ext cx="47715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rot="5400000">
              <a:off x="4574081" y="410315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rot="5400000">
              <a:off x="4568764" y="446202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839549"/>
              </p:ext>
            </p:extLst>
          </p:nvPr>
        </p:nvGraphicFramePr>
        <p:xfrm>
          <a:off x="3778248" y="2233294"/>
          <a:ext cx="8364289" cy="6544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8364">
                  <a:extLst>
                    <a:ext uri="{9D8B030D-6E8A-4147-A177-3AD203B41FA5}">
                      <a16:colId xmlns:a16="http://schemas.microsoft.com/office/drawing/2014/main" val="1681278035"/>
                    </a:ext>
                  </a:extLst>
                </a:gridCol>
                <a:gridCol w="1021038">
                  <a:extLst>
                    <a:ext uri="{9D8B030D-6E8A-4147-A177-3AD203B41FA5}">
                      <a16:colId xmlns:a16="http://schemas.microsoft.com/office/drawing/2014/main" val="1115136235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3517493178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4288923645"/>
                    </a:ext>
                  </a:extLst>
                </a:gridCol>
                <a:gridCol w="1720850">
                  <a:extLst>
                    <a:ext uri="{9D8B030D-6E8A-4147-A177-3AD203B41FA5}">
                      <a16:colId xmlns:a16="http://schemas.microsoft.com/office/drawing/2014/main" val="3367604871"/>
                    </a:ext>
                  </a:extLst>
                </a:gridCol>
                <a:gridCol w="1703137">
                  <a:extLst>
                    <a:ext uri="{9D8B030D-6E8A-4147-A177-3AD203B41FA5}">
                      <a16:colId xmlns:a16="http://schemas.microsoft.com/office/drawing/2014/main" val="1532198075"/>
                    </a:ext>
                  </a:extLst>
                </a:gridCol>
              </a:tblGrid>
              <a:tr h="21815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680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470k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 dirty="0">
                          <a:effectLst/>
                        </a:rPr>
                        <a:t>680*2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680+470k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470K*2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14129782"/>
                  </a:ext>
                </a:extLst>
              </a:tr>
              <a:tr h="21815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TP1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 dirty="0">
                          <a:effectLst/>
                        </a:rPr>
                        <a:t>HIGH_R1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u="none" strike="noStrike" dirty="0">
                          <a:effectLst/>
                        </a:rPr>
                        <a:t>HIGH_R2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HIGH_R1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HIGH_R1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HIGH_R2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24637075"/>
                  </a:ext>
                </a:extLst>
              </a:tr>
              <a:tr h="21815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TP3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LOW_R0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LOW_R0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LOW_R1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LOW_R2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LOW_R2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08466301"/>
                  </a:ext>
                </a:extLst>
              </a:tr>
            </a:tbl>
          </a:graphicData>
        </a:graphic>
      </p:graphicFrame>
      <p:grpSp>
        <p:nvGrpSpPr>
          <p:cNvPr id="55" name="组合 54"/>
          <p:cNvGrpSpPr/>
          <p:nvPr/>
        </p:nvGrpSpPr>
        <p:grpSpPr>
          <a:xfrm>
            <a:off x="6902106" y="3315921"/>
            <a:ext cx="899999" cy="180000"/>
            <a:chOff x="5278485" y="2032733"/>
            <a:chExt cx="899999" cy="180000"/>
          </a:xfrm>
        </p:grpSpPr>
        <p:sp>
          <p:nvSpPr>
            <p:cNvPr id="56" name="矩形 55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7" name="直接连接符 56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组合 58"/>
          <p:cNvGrpSpPr/>
          <p:nvPr/>
        </p:nvGrpSpPr>
        <p:grpSpPr>
          <a:xfrm>
            <a:off x="6894485" y="5391714"/>
            <a:ext cx="899999" cy="180000"/>
            <a:chOff x="5278485" y="2032733"/>
            <a:chExt cx="899999" cy="180000"/>
          </a:xfrm>
        </p:grpSpPr>
        <p:sp>
          <p:nvSpPr>
            <p:cNvPr id="60" name="矩形 59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1" name="直接连接符 60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圆角矩形 70"/>
          <p:cNvSpPr/>
          <p:nvPr/>
        </p:nvSpPr>
        <p:spPr>
          <a:xfrm>
            <a:off x="7799565" y="3524224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TP1</a:t>
            </a:r>
            <a:endParaRPr lang="zh-CN" altLang="en-US" dirty="0"/>
          </a:p>
        </p:txBody>
      </p:sp>
      <p:sp>
        <p:nvSpPr>
          <p:cNvPr id="73" name="圆角矩形 72"/>
          <p:cNvSpPr/>
          <p:nvPr/>
        </p:nvSpPr>
        <p:spPr>
          <a:xfrm>
            <a:off x="7799565" y="4866991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TP3</a:t>
            </a:r>
            <a:endParaRPr lang="zh-CN" altLang="en-US" dirty="0"/>
          </a:p>
        </p:txBody>
      </p:sp>
      <p:sp>
        <p:nvSpPr>
          <p:cNvPr id="74" name="圆角矩形 73"/>
          <p:cNvSpPr/>
          <p:nvPr/>
        </p:nvSpPr>
        <p:spPr>
          <a:xfrm>
            <a:off x="7018886" y="3115824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R1 680</a:t>
            </a:r>
            <a:endParaRPr lang="zh-CN" altLang="en-US" dirty="0"/>
          </a:p>
        </p:txBody>
      </p:sp>
      <p:sp>
        <p:nvSpPr>
          <p:cNvPr id="79" name="圆角矩形 78"/>
          <p:cNvSpPr/>
          <p:nvPr/>
        </p:nvSpPr>
        <p:spPr>
          <a:xfrm>
            <a:off x="7006184" y="5188362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R5 680</a:t>
            </a:r>
            <a:endParaRPr lang="zh-CN" altLang="en-US" dirty="0"/>
          </a:p>
        </p:txBody>
      </p:sp>
      <p:grpSp>
        <p:nvGrpSpPr>
          <p:cNvPr id="88" name="组合 87"/>
          <p:cNvGrpSpPr/>
          <p:nvPr/>
        </p:nvGrpSpPr>
        <p:grpSpPr>
          <a:xfrm>
            <a:off x="8732581" y="3318620"/>
            <a:ext cx="899999" cy="180000"/>
            <a:chOff x="5278485" y="2032733"/>
            <a:chExt cx="899999" cy="180000"/>
          </a:xfrm>
        </p:grpSpPr>
        <p:sp>
          <p:nvSpPr>
            <p:cNvPr id="89" name="矩形 88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0" name="直接连接符 89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组合 93"/>
          <p:cNvGrpSpPr/>
          <p:nvPr/>
        </p:nvGrpSpPr>
        <p:grpSpPr>
          <a:xfrm>
            <a:off x="8724960" y="5394413"/>
            <a:ext cx="899999" cy="180000"/>
            <a:chOff x="5278485" y="2032733"/>
            <a:chExt cx="899999" cy="180000"/>
          </a:xfrm>
        </p:grpSpPr>
        <p:sp>
          <p:nvSpPr>
            <p:cNvPr id="95" name="矩形 94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6" name="直接连接符 95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圆角矩形 99"/>
          <p:cNvSpPr/>
          <p:nvPr/>
        </p:nvSpPr>
        <p:spPr>
          <a:xfrm>
            <a:off x="9630040" y="3526923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TP1</a:t>
            </a:r>
            <a:endParaRPr lang="zh-CN" altLang="en-US" dirty="0"/>
          </a:p>
        </p:txBody>
      </p:sp>
      <p:sp>
        <p:nvSpPr>
          <p:cNvPr id="101" name="圆角矩形 100"/>
          <p:cNvSpPr/>
          <p:nvPr/>
        </p:nvSpPr>
        <p:spPr>
          <a:xfrm>
            <a:off x="9630040" y="4869690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TP3</a:t>
            </a:r>
            <a:endParaRPr lang="zh-CN" altLang="en-US" dirty="0"/>
          </a:p>
        </p:txBody>
      </p:sp>
      <p:sp>
        <p:nvSpPr>
          <p:cNvPr id="102" name="圆角矩形 101"/>
          <p:cNvSpPr/>
          <p:nvPr/>
        </p:nvSpPr>
        <p:spPr>
          <a:xfrm>
            <a:off x="8849361" y="3118523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R1 680</a:t>
            </a:r>
            <a:endParaRPr lang="zh-CN" altLang="en-US" dirty="0"/>
          </a:p>
        </p:txBody>
      </p:sp>
      <p:sp>
        <p:nvSpPr>
          <p:cNvPr id="107" name="圆角矩形 106"/>
          <p:cNvSpPr/>
          <p:nvPr/>
        </p:nvSpPr>
        <p:spPr>
          <a:xfrm>
            <a:off x="7875590" y="4188808"/>
            <a:ext cx="77305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Cx</a:t>
            </a:r>
            <a:endParaRPr lang="zh-CN" altLang="en-US" dirty="0"/>
          </a:p>
        </p:txBody>
      </p:sp>
      <p:sp>
        <p:nvSpPr>
          <p:cNvPr id="108" name="圆角矩形 107"/>
          <p:cNvSpPr/>
          <p:nvPr/>
        </p:nvSpPr>
        <p:spPr>
          <a:xfrm>
            <a:off x="8814497" y="5334262"/>
            <a:ext cx="72482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R6</a:t>
            </a:r>
          </a:p>
          <a:p>
            <a:pPr algn="ctr"/>
            <a:r>
              <a:rPr lang="en-US" altLang="zh-CN" dirty="0"/>
              <a:t>470k</a:t>
            </a:r>
            <a:endParaRPr lang="zh-CN" altLang="en-US" dirty="0"/>
          </a:p>
          <a:p>
            <a:pPr algn="ctr"/>
            <a:endParaRPr lang="zh-CN" altLang="en-US" dirty="0"/>
          </a:p>
        </p:txBody>
      </p:sp>
      <p:grpSp>
        <p:nvGrpSpPr>
          <p:cNvPr id="109" name="组合 108"/>
          <p:cNvGrpSpPr/>
          <p:nvPr/>
        </p:nvGrpSpPr>
        <p:grpSpPr>
          <a:xfrm>
            <a:off x="10578639" y="3277103"/>
            <a:ext cx="899999" cy="180000"/>
            <a:chOff x="5278485" y="2032733"/>
            <a:chExt cx="899999" cy="180000"/>
          </a:xfrm>
        </p:grpSpPr>
        <p:sp>
          <p:nvSpPr>
            <p:cNvPr id="110" name="矩形 109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1" name="直接连接符 110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组合 112"/>
          <p:cNvGrpSpPr/>
          <p:nvPr/>
        </p:nvGrpSpPr>
        <p:grpSpPr>
          <a:xfrm>
            <a:off x="10571018" y="5352896"/>
            <a:ext cx="899999" cy="180000"/>
            <a:chOff x="5278485" y="2032733"/>
            <a:chExt cx="899999" cy="180000"/>
          </a:xfrm>
        </p:grpSpPr>
        <p:sp>
          <p:nvSpPr>
            <p:cNvPr id="114" name="矩形 113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5" name="直接连接符 114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圆角矩形 118"/>
          <p:cNvSpPr/>
          <p:nvPr/>
        </p:nvSpPr>
        <p:spPr>
          <a:xfrm>
            <a:off x="11476098" y="3485406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TP1</a:t>
            </a:r>
            <a:endParaRPr lang="zh-CN" altLang="en-US" dirty="0"/>
          </a:p>
        </p:txBody>
      </p:sp>
      <p:sp>
        <p:nvSpPr>
          <p:cNvPr id="120" name="圆角矩形 119"/>
          <p:cNvSpPr/>
          <p:nvPr/>
        </p:nvSpPr>
        <p:spPr>
          <a:xfrm>
            <a:off x="11476098" y="4828173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TP3</a:t>
            </a:r>
            <a:endParaRPr lang="zh-CN" altLang="en-US" dirty="0"/>
          </a:p>
        </p:txBody>
      </p:sp>
      <p:sp>
        <p:nvSpPr>
          <p:cNvPr id="126" name="圆角矩形 125"/>
          <p:cNvSpPr/>
          <p:nvPr/>
        </p:nvSpPr>
        <p:spPr>
          <a:xfrm>
            <a:off x="10660555" y="5292745"/>
            <a:ext cx="72482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R6</a:t>
            </a:r>
          </a:p>
          <a:p>
            <a:pPr algn="ctr"/>
            <a:r>
              <a:rPr lang="en-US" altLang="zh-CN" dirty="0"/>
              <a:t>470k</a:t>
            </a:r>
            <a:endParaRPr lang="zh-CN" altLang="en-US" dirty="0"/>
          </a:p>
          <a:p>
            <a:pPr algn="ctr"/>
            <a:endParaRPr lang="zh-CN" altLang="en-US" dirty="0"/>
          </a:p>
        </p:txBody>
      </p:sp>
      <p:sp>
        <p:nvSpPr>
          <p:cNvPr id="127" name="圆角矩形 126"/>
          <p:cNvSpPr/>
          <p:nvPr/>
        </p:nvSpPr>
        <p:spPr>
          <a:xfrm>
            <a:off x="10649729" y="3083432"/>
            <a:ext cx="77305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R2 470k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本框 127"/>
              <p:cNvSpPr txBox="1"/>
              <p:nvPr/>
            </p:nvSpPr>
            <p:spPr>
              <a:xfrm>
                <a:off x="6703869" y="5671956"/>
                <a:ext cx="1252522" cy="4708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8" name="文本框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869" y="5671956"/>
                <a:ext cx="1252522" cy="4708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/>
              <p:cNvSpPr txBox="1"/>
              <p:nvPr/>
            </p:nvSpPr>
            <p:spPr>
              <a:xfrm>
                <a:off x="8556310" y="5715273"/>
                <a:ext cx="1460913" cy="4773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τ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9" name="文本框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6310" y="5715273"/>
                <a:ext cx="1460913" cy="4773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/>
              <p:cNvSpPr txBox="1"/>
              <p:nvPr/>
            </p:nvSpPr>
            <p:spPr>
              <a:xfrm>
                <a:off x="10533924" y="5671956"/>
                <a:ext cx="1252522" cy="4708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𝐶𝑥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τ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0" name="文本框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3924" y="5671956"/>
                <a:ext cx="1252522" cy="4708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" name="直接连接符 135"/>
          <p:cNvCxnSpPr/>
          <p:nvPr/>
        </p:nvCxnSpPr>
        <p:spPr>
          <a:xfrm>
            <a:off x="7791946" y="3402856"/>
            <a:ext cx="0" cy="663895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/>
        </p:nvCxnSpPr>
        <p:spPr>
          <a:xfrm flipV="1">
            <a:off x="7784870" y="4600066"/>
            <a:ext cx="0" cy="880000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组合 137"/>
          <p:cNvGrpSpPr/>
          <p:nvPr/>
        </p:nvGrpSpPr>
        <p:grpSpPr>
          <a:xfrm>
            <a:off x="7550827" y="4066751"/>
            <a:ext cx="477155" cy="538869"/>
            <a:chOff x="4424626" y="4013154"/>
            <a:chExt cx="477155" cy="538869"/>
          </a:xfrm>
        </p:grpSpPr>
        <p:cxnSp>
          <p:nvCxnSpPr>
            <p:cNvPr id="139" name="直接连接符 138"/>
            <p:cNvCxnSpPr/>
            <p:nvPr/>
          </p:nvCxnSpPr>
          <p:spPr>
            <a:xfrm>
              <a:off x="4424626" y="4198623"/>
              <a:ext cx="47715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/>
          </p:nvCxnSpPr>
          <p:spPr>
            <a:xfrm>
              <a:off x="4424626" y="4366263"/>
              <a:ext cx="47715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/>
          </p:nvCxnSpPr>
          <p:spPr>
            <a:xfrm rot="5400000">
              <a:off x="4574081" y="410315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/>
          </p:nvCxnSpPr>
          <p:spPr>
            <a:xfrm rot="5400000">
              <a:off x="4568764" y="446202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圆角矩形 142"/>
          <p:cNvSpPr/>
          <p:nvPr/>
        </p:nvSpPr>
        <p:spPr>
          <a:xfrm>
            <a:off x="9708689" y="4199681"/>
            <a:ext cx="77305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Cx</a:t>
            </a:r>
            <a:endParaRPr lang="zh-CN" altLang="en-US" dirty="0"/>
          </a:p>
        </p:txBody>
      </p:sp>
      <p:cxnSp>
        <p:nvCxnSpPr>
          <p:cNvPr id="144" name="直接连接符 143"/>
          <p:cNvCxnSpPr/>
          <p:nvPr/>
        </p:nvCxnSpPr>
        <p:spPr>
          <a:xfrm>
            <a:off x="9625045" y="3413729"/>
            <a:ext cx="0" cy="663895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/>
          <p:cNvCxnSpPr/>
          <p:nvPr/>
        </p:nvCxnSpPr>
        <p:spPr>
          <a:xfrm flipV="1">
            <a:off x="9617969" y="4610939"/>
            <a:ext cx="0" cy="880000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组合 145"/>
          <p:cNvGrpSpPr/>
          <p:nvPr/>
        </p:nvGrpSpPr>
        <p:grpSpPr>
          <a:xfrm>
            <a:off x="9383926" y="4077624"/>
            <a:ext cx="477155" cy="538869"/>
            <a:chOff x="4424626" y="4013154"/>
            <a:chExt cx="477155" cy="538869"/>
          </a:xfrm>
        </p:grpSpPr>
        <p:cxnSp>
          <p:nvCxnSpPr>
            <p:cNvPr id="147" name="直接连接符 146"/>
            <p:cNvCxnSpPr/>
            <p:nvPr/>
          </p:nvCxnSpPr>
          <p:spPr>
            <a:xfrm>
              <a:off x="4424626" y="4198623"/>
              <a:ext cx="47715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/>
          </p:nvCxnSpPr>
          <p:spPr>
            <a:xfrm>
              <a:off x="4424626" y="4366263"/>
              <a:ext cx="47715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/>
          </p:nvCxnSpPr>
          <p:spPr>
            <a:xfrm rot="5400000">
              <a:off x="4574081" y="410315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/>
          </p:nvCxnSpPr>
          <p:spPr>
            <a:xfrm rot="5400000">
              <a:off x="4568764" y="446202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1" name="圆角矩形 150"/>
          <p:cNvSpPr/>
          <p:nvPr/>
        </p:nvSpPr>
        <p:spPr>
          <a:xfrm>
            <a:off x="11541788" y="4161469"/>
            <a:ext cx="77305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Cx</a:t>
            </a:r>
            <a:endParaRPr lang="zh-CN" altLang="en-US" dirty="0"/>
          </a:p>
        </p:txBody>
      </p:sp>
      <p:cxnSp>
        <p:nvCxnSpPr>
          <p:cNvPr id="152" name="直接连接符 151"/>
          <p:cNvCxnSpPr/>
          <p:nvPr/>
        </p:nvCxnSpPr>
        <p:spPr>
          <a:xfrm>
            <a:off x="11472895" y="3375629"/>
            <a:ext cx="0" cy="663895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连接符 152"/>
          <p:cNvCxnSpPr/>
          <p:nvPr/>
        </p:nvCxnSpPr>
        <p:spPr>
          <a:xfrm flipV="1">
            <a:off x="11465819" y="4572839"/>
            <a:ext cx="0" cy="880000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4" name="组合 153"/>
          <p:cNvGrpSpPr/>
          <p:nvPr/>
        </p:nvGrpSpPr>
        <p:grpSpPr>
          <a:xfrm>
            <a:off x="11231776" y="4039524"/>
            <a:ext cx="477155" cy="538869"/>
            <a:chOff x="4424626" y="4013154"/>
            <a:chExt cx="477155" cy="538869"/>
          </a:xfrm>
        </p:grpSpPr>
        <p:cxnSp>
          <p:nvCxnSpPr>
            <p:cNvPr id="155" name="直接连接符 154"/>
            <p:cNvCxnSpPr/>
            <p:nvPr/>
          </p:nvCxnSpPr>
          <p:spPr>
            <a:xfrm>
              <a:off x="4424626" y="4198623"/>
              <a:ext cx="47715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/>
          </p:nvCxnSpPr>
          <p:spPr>
            <a:xfrm>
              <a:off x="4424626" y="4366263"/>
              <a:ext cx="47715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/>
          </p:nvCxnSpPr>
          <p:spPr>
            <a:xfrm rot="5400000">
              <a:off x="4574081" y="410315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/>
            <p:nvPr/>
          </p:nvCxnSpPr>
          <p:spPr>
            <a:xfrm rot="5400000">
              <a:off x="4568764" y="446202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测量电容</a:t>
            </a:r>
          </a:p>
        </p:txBody>
      </p:sp>
      <p:sp>
        <p:nvSpPr>
          <p:cNvPr id="19" name="矩形 18"/>
          <p:cNvSpPr/>
          <p:nvPr/>
        </p:nvSpPr>
        <p:spPr>
          <a:xfrm>
            <a:off x="9080500" y="1718715"/>
            <a:ext cx="357818" cy="480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4" name="组合 163"/>
          <p:cNvGrpSpPr/>
          <p:nvPr/>
        </p:nvGrpSpPr>
        <p:grpSpPr>
          <a:xfrm rot="5400000">
            <a:off x="9059869" y="1783924"/>
            <a:ext cx="354207" cy="424835"/>
            <a:chOff x="4424626" y="4013154"/>
            <a:chExt cx="477155" cy="538869"/>
          </a:xfrm>
        </p:grpSpPr>
        <p:cxnSp>
          <p:nvCxnSpPr>
            <p:cNvPr id="165" name="直接连接符 164"/>
            <p:cNvCxnSpPr/>
            <p:nvPr/>
          </p:nvCxnSpPr>
          <p:spPr>
            <a:xfrm>
              <a:off x="4424626" y="4198623"/>
              <a:ext cx="47715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 165"/>
            <p:cNvCxnSpPr/>
            <p:nvPr/>
          </p:nvCxnSpPr>
          <p:spPr>
            <a:xfrm>
              <a:off x="4424626" y="4366263"/>
              <a:ext cx="47715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连接符 166"/>
            <p:cNvCxnSpPr/>
            <p:nvPr/>
          </p:nvCxnSpPr>
          <p:spPr>
            <a:xfrm rot="5400000">
              <a:off x="4574081" y="410315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/>
            <p:cNvCxnSpPr/>
            <p:nvPr/>
          </p:nvCxnSpPr>
          <p:spPr>
            <a:xfrm rot="5400000">
              <a:off x="4568764" y="446202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圆角矩形 168"/>
          <p:cNvSpPr/>
          <p:nvPr/>
        </p:nvSpPr>
        <p:spPr>
          <a:xfrm>
            <a:off x="8823597" y="1514445"/>
            <a:ext cx="77305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Cx</a:t>
            </a:r>
            <a:endParaRPr lang="zh-CN" altLang="en-US" dirty="0"/>
          </a:p>
        </p:txBody>
      </p:sp>
      <p:grpSp>
        <p:nvGrpSpPr>
          <p:cNvPr id="170" name="组合 169"/>
          <p:cNvGrpSpPr/>
          <p:nvPr/>
        </p:nvGrpSpPr>
        <p:grpSpPr>
          <a:xfrm>
            <a:off x="3866403" y="3289579"/>
            <a:ext cx="899999" cy="180000"/>
            <a:chOff x="5278485" y="2032733"/>
            <a:chExt cx="899999" cy="180000"/>
          </a:xfrm>
        </p:grpSpPr>
        <p:sp>
          <p:nvSpPr>
            <p:cNvPr id="171" name="矩形 170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2" name="直接连接符 171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8" name="圆角矩形 177"/>
          <p:cNvSpPr/>
          <p:nvPr/>
        </p:nvSpPr>
        <p:spPr>
          <a:xfrm>
            <a:off x="4763862" y="3497882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TP1</a:t>
            </a:r>
            <a:endParaRPr lang="zh-CN" altLang="en-US" dirty="0"/>
          </a:p>
        </p:txBody>
      </p:sp>
      <p:sp>
        <p:nvSpPr>
          <p:cNvPr id="179" name="圆角矩形 178"/>
          <p:cNvSpPr/>
          <p:nvPr/>
        </p:nvSpPr>
        <p:spPr>
          <a:xfrm>
            <a:off x="4763862" y="4840649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TP3</a:t>
            </a:r>
            <a:endParaRPr lang="zh-CN" altLang="en-US" dirty="0"/>
          </a:p>
        </p:txBody>
      </p:sp>
      <p:sp>
        <p:nvSpPr>
          <p:cNvPr id="180" name="圆角矩形 179"/>
          <p:cNvSpPr/>
          <p:nvPr/>
        </p:nvSpPr>
        <p:spPr>
          <a:xfrm>
            <a:off x="3983183" y="3089482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R1 680</a:t>
            </a:r>
            <a:endParaRPr lang="zh-CN" altLang="en-US" dirty="0"/>
          </a:p>
        </p:txBody>
      </p:sp>
      <p:sp>
        <p:nvSpPr>
          <p:cNvPr id="182" name="圆角矩形 181"/>
          <p:cNvSpPr/>
          <p:nvPr/>
        </p:nvSpPr>
        <p:spPr>
          <a:xfrm>
            <a:off x="4839887" y="4162466"/>
            <a:ext cx="77305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Cx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文本框 182"/>
              <p:cNvSpPr txBox="1"/>
              <p:nvPr/>
            </p:nvSpPr>
            <p:spPr>
              <a:xfrm>
                <a:off x="3668166" y="5645614"/>
                <a:ext cx="909480" cy="4708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3" name="文本框 1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166" y="5645614"/>
                <a:ext cx="909480" cy="4708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4" name="直接连接符 183"/>
          <p:cNvCxnSpPr/>
          <p:nvPr/>
        </p:nvCxnSpPr>
        <p:spPr>
          <a:xfrm>
            <a:off x="4756243" y="3376514"/>
            <a:ext cx="0" cy="663895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接连接符 184"/>
          <p:cNvCxnSpPr/>
          <p:nvPr/>
        </p:nvCxnSpPr>
        <p:spPr>
          <a:xfrm flipV="1">
            <a:off x="4749167" y="4573724"/>
            <a:ext cx="0" cy="880000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6" name="组合 185"/>
          <p:cNvGrpSpPr/>
          <p:nvPr/>
        </p:nvGrpSpPr>
        <p:grpSpPr>
          <a:xfrm>
            <a:off x="4515124" y="4040409"/>
            <a:ext cx="477155" cy="538869"/>
            <a:chOff x="4424626" y="4013154"/>
            <a:chExt cx="477155" cy="538869"/>
          </a:xfrm>
        </p:grpSpPr>
        <p:cxnSp>
          <p:nvCxnSpPr>
            <p:cNvPr id="187" name="直接连接符 186"/>
            <p:cNvCxnSpPr/>
            <p:nvPr/>
          </p:nvCxnSpPr>
          <p:spPr>
            <a:xfrm>
              <a:off x="4424626" y="4198623"/>
              <a:ext cx="47715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/>
          </p:nvCxnSpPr>
          <p:spPr>
            <a:xfrm>
              <a:off x="4424626" y="4366263"/>
              <a:ext cx="47715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/>
            <p:cNvCxnSpPr/>
            <p:nvPr/>
          </p:nvCxnSpPr>
          <p:spPr>
            <a:xfrm rot="5400000">
              <a:off x="4574081" y="410315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连接符 189"/>
            <p:cNvCxnSpPr/>
            <p:nvPr/>
          </p:nvCxnSpPr>
          <p:spPr>
            <a:xfrm rot="5400000">
              <a:off x="4568764" y="446202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1" name="直接连接符 190"/>
          <p:cNvCxnSpPr/>
          <p:nvPr/>
        </p:nvCxnSpPr>
        <p:spPr>
          <a:xfrm>
            <a:off x="3866403" y="5451019"/>
            <a:ext cx="8898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2" name="组合 191"/>
          <p:cNvGrpSpPr/>
          <p:nvPr/>
        </p:nvGrpSpPr>
        <p:grpSpPr>
          <a:xfrm>
            <a:off x="5409737" y="3301815"/>
            <a:ext cx="899999" cy="180000"/>
            <a:chOff x="5278485" y="2032733"/>
            <a:chExt cx="899999" cy="180000"/>
          </a:xfrm>
        </p:grpSpPr>
        <p:sp>
          <p:nvSpPr>
            <p:cNvPr id="193" name="矩形 192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4" name="直接连接符 193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6" name="圆角矩形 195"/>
          <p:cNvSpPr/>
          <p:nvPr/>
        </p:nvSpPr>
        <p:spPr>
          <a:xfrm>
            <a:off x="6307196" y="3510118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TP1</a:t>
            </a:r>
            <a:endParaRPr lang="zh-CN" altLang="en-US" dirty="0"/>
          </a:p>
        </p:txBody>
      </p:sp>
      <p:sp>
        <p:nvSpPr>
          <p:cNvPr id="197" name="圆角矩形 196"/>
          <p:cNvSpPr/>
          <p:nvPr/>
        </p:nvSpPr>
        <p:spPr>
          <a:xfrm>
            <a:off x="6307196" y="4852885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TP3</a:t>
            </a:r>
            <a:endParaRPr lang="zh-CN" altLang="en-US" dirty="0"/>
          </a:p>
        </p:txBody>
      </p:sp>
      <p:sp>
        <p:nvSpPr>
          <p:cNvPr id="199" name="圆角矩形 198"/>
          <p:cNvSpPr/>
          <p:nvPr/>
        </p:nvSpPr>
        <p:spPr>
          <a:xfrm>
            <a:off x="6383221" y="4174702"/>
            <a:ext cx="77305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Cx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文本框 199"/>
              <p:cNvSpPr txBox="1"/>
              <p:nvPr/>
            </p:nvSpPr>
            <p:spPr>
              <a:xfrm>
                <a:off x="5211500" y="5657850"/>
                <a:ext cx="909480" cy="4708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0" name="文本框 1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500" y="5657850"/>
                <a:ext cx="909480" cy="4708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1" name="直接连接符 200"/>
          <p:cNvCxnSpPr/>
          <p:nvPr/>
        </p:nvCxnSpPr>
        <p:spPr>
          <a:xfrm>
            <a:off x="6299577" y="3388750"/>
            <a:ext cx="0" cy="663895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接连接符 201"/>
          <p:cNvCxnSpPr/>
          <p:nvPr/>
        </p:nvCxnSpPr>
        <p:spPr>
          <a:xfrm flipV="1">
            <a:off x="6292501" y="4585960"/>
            <a:ext cx="0" cy="880000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3" name="组合 202"/>
          <p:cNvGrpSpPr/>
          <p:nvPr/>
        </p:nvGrpSpPr>
        <p:grpSpPr>
          <a:xfrm>
            <a:off x="6058458" y="4052645"/>
            <a:ext cx="477155" cy="538869"/>
            <a:chOff x="4424626" y="4013154"/>
            <a:chExt cx="477155" cy="538869"/>
          </a:xfrm>
        </p:grpSpPr>
        <p:cxnSp>
          <p:nvCxnSpPr>
            <p:cNvPr id="204" name="直接连接符 203"/>
            <p:cNvCxnSpPr/>
            <p:nvPr/>
          </p:nvCxnSpPr>
          <p:spPr>
            <a:xfrm>
              <a:off x="4424626" y="4198623"/>
              <a:ext cx="47715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/>
          </p:nvCxnSpPr>
          <p:spPr>
            <a:xfrm>
              <a:off x="4424626" y="4366263"/>
              <a:ext cx="47715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/>
          </p:nvCxnSpPr>
          <p:spPr>
            <a:xfrm rot="5400000">
              <a:off x="4574081" y="410315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/>
          </p:nvCxnSpPr>
          <p:spPr>
            <a:xfrm rot="5400000">
              <a:off x="4568764" y="446202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8" name="直接连接符 207"/>
          <p:cNvCxnSpPr/>
          <p:nvPr/>
        </p:nvCxnSpPr>
        <p:spPr>
          <a:xfrm>
            <a:off x="5409737" y="5463255"/>
            <a:ext cx="8898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圆角矩形 208"/>
          <p:cNvSpPr/>
          <p:nvPr/>
        </p:nvSpPr>
        <p:spPr>
          <a:xfrm>
            <a:off x="5480829" y="3108832"/>
            <a:ext cx="77305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R2 470k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4791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测量电容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4943552" y="1089270"/>
            <a:ext cx="2696098" cy="69179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Consolas" panose="020B0609020204030204" pitchFamily="49" charset="0"/>
              </a:rPr>
              <a:t>TP1.SetState(LOW_R1) TP3.SetState(LOW_R1)</a:t>
            </a: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6257147" y="739152"/>
            <a:ext cx="0" cy="35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/>
        </p:nvSpPr>
        <p:spPr>
          <a:xfrm>
            <a:off x="4943551" y="2136690"/>
            <a:ext cx="2696099" cy="74702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200" dirty="0">
                <a:latin typeface="Consolas" panose="020B0609020204030204" pitchFamily="49" charset="0"/>
              </a:rPr>
              <a:t>while(U(Rx)&gt;0.1V)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{U(TP1)=TP1.analogRead();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U(TP3)=TP3.analogRead();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U(Rx)=U(TP1,TP3);}</a:t>
            </a: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6257147" y="1786572"/>
            <a:ext cx="0" cy="35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圆角矩形 15"/>
          <p:cNvSpPr/>
          <p:nvPr/>
        </p:nvSpPr>
        <p:spPr>
          <a:xfrm>
            <a:off x="5073974" y="5764842"/>
            <a:ext cx="2632386" cy="53741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sz="1600" dirty="0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6369658" y="5394778"/>
            <a:ext cx="0" cy="35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3331231" y="5863019"/>
            <a:ext cx="953838" cy="2425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计算电容值</a:t>
            </a:r>
          </a:p>
        </p:txBody>
      </p:sp>
      <p:cxnSp>
        <p:nvCxnSpPr>
          <p:cNvPr id="42" name="直接箭头连接符 41"/>
          <p:cNvCxnSpPr/>
          <p:nvPr/>
        </p:nvCxnSpPr>
        <p:spPr>
          <a:xfrm>
            <a:off x="6291013" y="2895704"/>
            <a:ext cx="0" cy="35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圆角矩形 44"/>
          <p:cNvSpPr/>
          <p:nvPr/>
        </p:nvSpPr>
        <p:spPr>
          <a:xfrm>
            <a:off x="4942963" y="3251371"/>
            <a:ext cx="2827109" cy="208741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200" dirty="0">
                <a:latin typeface="Consolas" panose="020B0609020204030204" pitchFamily="49" charset="0"/>
              </a:rPr>
              <a:t>TP1.SetState(HIGH_R1) TP3.SetState(LOW_R1)</a:t>
            </a:r>
          </a:p>
          <a:p>
            <a:endParaRPr lang="en-US" altLang="zh-CN" sz="12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r>
              <a:rPr lang="en-US" altLang="zh-CN" sz="1200" dirty="0" err="1">
                <a:solidFill>
                  <a:srgbClr val="4E5B61"/>
                </a:solidFill>
                <a:latin typeface="Consolas" panose="020B0609020204030204" pitchFamily="49" charset="0"/>
              </a:rPr>
              <a:t>timeStart</a:t>
            </a:r>
            <a:r>
              <a:rPr lang="en-US" altLang="zh-CN" sz="1200" dirty="0">
                <a:solidFill>
                  <a:srgbClr val="4E5B61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200" dirty="0">
                <a:solidFill>
                  <a:srgbClr val="D35400"/>
                </a:solidFill>
                <a:latin typeface="Consolas" panose="020B0609020204030204" pitchFamily="49" charset="0"/>
              </a:rPr>
              <a:t>micros</a:t>
            </a:r>
            <a:r>
              <a:rPr lang="en-US" altLang="zh-CN" sz="1200" dirty="0">
                <a:solidFill>
                  <a:srgbClr val="434F54"/>
                </a:solidFill>
                <a:latin typeface="Consolas" panose="020B0609020204030204" pitchFamily="49" charset="0"/>
              </a:rPr>
              <a:t>()</a:t>
            </a:r>
            <a:r>
              <a:rPr lang="en-US" altLang="zh-CN" sz="12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while(U(Rx)&lt;0.632*5V)</a:t>
            </a:r>
          </a:p>
          <a:p>
            <a:pPr lvl="1"/>
            <a:r>
              <a:rPr lang="en-US" altLang="zh-CN" sz="1200" dirty="0">
                <a:latin typeface="Consolas" panose="020B0609020204030204" pitchFamily="49" charset="0"/>
              </a:rPr>
              <a:t>U(TP1)=TP1.analogRead();</a:t>
            </a:r>
          </a:p>
          <a:p>
            <a:pPr lvl="1"/>
            <a:r>
              <a:rPr lang="en-US" altLang="zh-CN" sz="1200" dirty="0">
                <a:latin typeface="Consolas" panose="020B0609020204030204" pitchFamily="49" charset="0"/>
              </a:rPr>
              <a:t>U(TP3)=TP3.analogRead();</a:t>
            </a:r>
          </a:p>
          <a:p>
            <a:pPr lvl="1"/>
            <a:r>
              <a:rPr lang="en-US" altLang="zh-CN" sz="1200" dirty="0">
                <a:latin typeface="Consolas" panose="020B0609020204030204" pitchFamily="49" charset="0"/>
              </a:rPr>
              <a:t>U(Rx)=U(TP1,TP3);</a:t>
            </a:r>
          </a:p>
          <a:p>
            <a:r>
              <a:rPr lang="en-US" altLang="zh-CN" sz="1200" dirty="0" err="1">
                <a:solidFill>
                  <a:srgbClr val="4E5B61"/>
                </a:solidFill>
                <a:latin typeface="Consolas" panose="020B0609020204030204" pitchFamily="49" charset="0"/>
              </a:rPr>
              <a:t>timeEnd</a:t>
            </a:r>
            <a:r>
              <a:rPr lang="en-US" altLang="zh-CN" sz="1200" dirty="0">
                <a:solidFill>
                  <a:srgbClr val="4E5B61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200" dirty="0">
                <a:solidFill>
                  <a:srgbClr val="D35400"/>
                </a:solidFill>
                <a:latin typeface="Consolas" panose="020B0609020204030204" pitchFamily="49" charset="0"/>
              </a:rPr>
              <a:t>micros</a:t>
            </a:r>
            <a:r>
              <a:rPr lang="en-US" altLang="zh-CN" sz="1200" dirty="0">
                <a:solidFill>
                  <a:srgbClr val="434F54"/>
                </a:solidFill>
                <a:latin typeface="Consolas" panose="020B0609020204030204" pitchFamily="49" charset="0"/>
              </a:rPr>
              <a:t>()</a:t>
            </a:r>
            <a:r>
              <a:rPr lang="en-US" altLang="zh-CN" sz="12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zh-CN" sz="12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r>
              <a:rPr lang="en-US" altLang="zh-CN" sz="1200" dirty="0">
                <a:latin typeface="Consolas" panose="020B0609020204030204" pitchFamily="49" charset="0"/>
              </a:rPr>
              <a:t>τ=</a:t>
            </a:r>
            <a:r>
              <a:rPr lang="en-US" altLang="zh-CN" sz="1200" dirty="0" err="1">
                <a:solidFill>
                  <a:srgbClr val="4E5B61"/>
                </a:solidFill>
                <a:latin typeface="Consolas" panose="020B0609020204030204" pitchFamily="49" charset="0"/>
              </a:rPr>
              <a:t>timeEnd-timeStart</a:t>
            </a:r>
            <a:r>
              <a:rPr lang="en-US" altLang="zh-CN" sz="12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endParaRPr lang="en-US" altLang="zh-CN" sz="1200" dirty="0">
              <a:latin typeface="Consolas" panose="020B0609020204030204" pitchFamily="49" charset="0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020" y="3218467"/>
            <a:ext cx="1477049" cy="2182806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66" y="878827"/>
            <a:ext cx="1453993" cy="20375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/>
              <p:cNvSpPr txBox="1"/>
              <p:nvPr/>
            </p:nvSpPr>
            <p:spPr>
              <a:xfrm>
                <a:off x="5687178" y="5798098"/>
                <a:ext cx="1252522" cy="4708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4" name="文本框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178" y="5798098"/>
                <a:ext cx="1252522" cy="4708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左大括号 66"/>
          <p:cNvSpPr/>
          <p:nvPr/>
        </p:nvSpPr>
        <p:spPr>
          <a:xfrm>
            <a:off x="4427147" y="1435167"/>
            <a:ext cx="260350" cy="1232186"/>
          </a:xfrm>
          <a:prstGeom prst="leftBrace">
            <a:avLst>
              <a:gd name="adj1" fmla="val 4004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右箭头 67"/>
          <p:cNvSpPr/>
          <p:nvPr/>
        </p:nvSpPr>
        <p:spPr>
          <a:xfrm rot="5400000">
            <a:off x="3586041" y="2902905"/>
            <a:ext cx="32633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右箭头 68"/>
          <p:cNvSpPr/>
          <p:nvPr/>
        </p:nvSpPr>
        <p:spPr>
          <a:xfrm rot="5400000">
            <a:off x="3582664" y="5479746"/>
            <a:ext cx="32633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2" name="组合 71"/>
          <p:cNvGrpSpPr/>
          <p:nvPr/>
        </p:nvGrpSpPr>
        <p:grpSpPr>
          <a:xfrm>
            <a:off x="658203" y="2190134"/>
            <a:ext cx="899999" cy="180000"/>
            <a:chOff x="5278485" y="2032733"/>
            <a:chExt cx="899999" cy="180000"/>
          </a:xfrm>
        </p:grpSpPr>
        <p:sp>
          <p:nvSpPr>
            <p:cNvPr id="73" name="矩形 72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4" name="直接连接符 73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组合 75"/>
          <p:cNvGrpSpPr/>
          <p:nvPr/>
        </p:nvGrpSpPr>
        <p:grpSpPr>
          <a:xfrm>
            <a:off x="650582" y="4265927"/>
            <a:ext cx="899999" cy="180000"/>
            <a:chOff x="5278485" y="2032733"/>
            <a:chExt cx="899999" cy="180000"/>
          </a:xfrm>
        </p:grpSpPr>
        <p:sp>
          <p:nvSpPr>
            <p:cNvPr id="77" name="矩形 76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8" name="直接连接符 77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圆角矩形 79"/>
          <p:cNvSpPr/>
          <p:nvPr/>
        </p:nvSpPr>
        <p:spPr>
          <a:xfrm>
            <a:off x="1555662" y="2398437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TP1</a:t>
            </a:r>
            <a:endParaRPr lang="zh-CN" altLang="en-US" dirty="0"/>
          </a:p>
        </p:txBody>
      </p:sp>
      <p:sp>
        <p:nvSpPr>
          <p:cNvPr id="81" name="圆角矩形 80"/>
          <p:cNvSpPr/>
          <p:nvPr/>
        </p:nvSpPr>
        <p:spPr>
          <a:xfrm>
            <a:off x="1555662" y="3741204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TP3</a:t>
            </a:r>
            <a:endParaRPr lang="zh-CN" altLang="en-US" dirty="0"/>
          </a:p>
        </p:txBody>
      </p:sp>
      <p:sp>
        <p:nvSpPr>
          <p:cNvPr id="82" name="圆角矩形 81"/>
          <p:cNvSpPr/>
          <p:nvPr/>
        </p:nvSpPr>
        <p:spPr>
          <a:xfrm>
            <a:off x="774983" y="1990037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R1 680</a:t>
            </a:r>
            <a:endParaRPr lang="zh-CN" altLang="en-US" dirty="0"/>
          </a:p>
        </p:txBody>
      </p:sp>
      <p:sp>
        <p:nvSpPr>
          <p:cNvPr id="83" name="圆角矩形 82"/>
          <p:cNvSpPr/>
          <p:nvPr/>
        </p:nvSpPr>
        <p:spPr>
          <a:xfrm>
            <a:off x="762281" y="4062575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R5 680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本框 83"/>
              <p:cNvSpPr txBox="1"/>
              <p:nvPr/>
            </p:nvSpPr>
            <p:spPr>
              <a:xfrm>
                <a:off x="459966" y="4546169"/>
                <a:ext cx="1252522" cy="4708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4" name="文本框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66" y="4546169"/>
                <a:ext cx="1252522" cy="4708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直接连接符 84"/>
          <p:cNvCxnSpPr/>
          <p:nvPr/>
        </p:nvCxnSpPr>
        <p:spPr>
          <a:xfrm>
            <a:off x="1548043" y="2277069"/>
            <a:ext cx="0" cy="663895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 flipV="1">
            <a:off x="1540967" y="3474279"/>
            <a:ext cx="0" cy="880000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组合 86"/>
          <p:cNvGrpSpPr/>
          <p:nvPr/>
        </p:nvGrpSpPr>
        <p:grpSpPr>
          <a:xfrm>
            <a:off x="1306924" y="2940964"/>
            <a:ext cx="477155" cy="538869"/>
            <a:chOff x="4424626" y="4013154"/>
            <a:chExt cx="477155" cy="538869"/>
          </a:xfrm>
        </p:grpSpPr>
        <p:cxnSp>
          <p:nvCxnSpPr>
            <p:cNvPr id="88" name="直接连接符 87"/>
            <p:cNvCxnSpPr/>
            <p:nvPr/>
          </p:nvCxnSpPr>
          <p:spPr>
            <a:xfrm>
              <a:off x="4424626" y="4198623"/>
              <a:ext cx="47715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4424626" y="4366263"/>
              <a:ext cx="47715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rot="5400000">
              <a:off x="4574081" y="410315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rot="5400000">
              <a:off x="4568764" y="446202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13" y="1207030"/>
            <a:ext cx="1477049" cy="2182806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0124" y="1300467"/>
            <a:ext cx="1453993" cy="2037568"/>
          </a:xfrm>
          <a:prstGeom prst="rect">
            <a:avLst/>
          </a:prstGeom>
        </p:spPr>
      </p:pic>
      <p:cxnSp>
        <p:nvCxnSpPr>
          <p:cNvPr id="6" name="肘形连接符 5"/>
          <p:cNvCxnSpPr/>
          <p:nvPr/>
        </p:nvCxnSpPr>
        <p:spPr>
          <a:xfrm rot="5400000" flipH="1" flipV="1">
            <a:off x="10081263" y="1699261"/>
            <a:ext cx="2367278" cy="1315721"/>
          </a:xfrm>
          <a:prstGeom prst="bentConnector3">
            <a:avLst>
              <a:gd name="adj1" fmla="val 109657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>
            <a:off x="9894427" y="3317214"/>
            <a:ext cx="0" cy="223547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H="1">
            <a:off x="9894427" y="3540761"/>
            <a:ext cx="70469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11445844" y="3646289"/>
            <a:ext cx="953838" cy="2425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计算电容值</a:t>
            </a:r>
          </a:p>
        </p:txBody>
      </p:sp>
      <p:cxnSp>
        <p:nvCxnSpPr>
          <p:cNvPr id="63" name="直接箭头连接符 62"/>
          <p:cNvCxnSpPr/>
          <p:nvPr/>
        </p:nvCxnSpPr>
        <p:spPr>
          <a:xfrm>
            <a:off x="11922763" y="3389833"/>
            <a:ext cx="0" cy="223547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950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占位符 95" descr="图片包含 天空, 泰迪熊, 熊, 建筑物&#10;&#10;自动生成的说明">
            <a:extLst>
              <a:ext uri="{FF2B5EF4-FFF2-40B4-BE49-F238E27FC236}">
                <a16:creationId xmlns:a16="http://schemas.microsoft.com/office/drawing/2014/main" id="{EE79199E-F6B2-4AB7-AD45-DF9746ABEC7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18816"/>
          <a:stretch>
            <a:fillRect/>
          </a:stretch>
        </p:blipFill>
        <p:spPr/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A7DD4836-010D-456E-BBA3-89944340FA4A}"/>
              </a:ext>
            </a:extLst>
          </p:cNvPr>
          <p:cNvSpPr/>
          <p:nvPr/>
        </p:nvSpPr>
        <p:spPr>
          <a:xfrm>
            <a:off x="6275750" y="118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简单入门</a:t>
            </a:r>
          </a:p>
        </p:txBody>
      </p: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9A01E40F-4D27-46E0-B3C8-ACC612FF8694}"/>
              </a:ext>
            </a:extLst>
          </p:cNvPr>
          <p:cNvGrpSpPr/>
          <p:nvPr/>
        </p:nvGrpSpPr>
        <p:grpSpPr>
          <a:xfrm>
            <a:off x="5345475" y="1180600"/>
            <a:ext cx="720000" cy="720000"/>
            <a:chOff x="5412150" y="1180600"/>
            <a:chExt cx="720000" cy="720000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F1E9CFB-5705-4342-969C-1BBB6EB698F5}"/>
                </a:ext>
              </a:extLst>
            </p:cNvPr>
            <p:cNvSpPr/>
            <p:nvPr/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1E43874-40A0-4EC5-9CA2-95CEB3981475}"/>
                </a:ext>
              </a:extLst>
            </p:cNvPr>
            <p:cNvSpPr/>
            <p:nvPr/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4DFF296D-4CA6-4FC2-8D7B-1BAFF1CF78B8}"/>
              </a:ext>
            </a:extLst>
          </p:cNvPr>
          <p:cNvGrpSpPr/>
          <p:nvPr/>
        </p:nvGrpSpPr>
        <p:grpSpPr>
          <a:xfrm>
            <a:off x="5345475" y="2260600"/>
            <a:ext cx="720000" cy="720000"/>
            <a:chOff x="5412150" y="2260600"/>
            <a:chExt cx="720000" cy="720000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AB4503D4-DDDF-487D-9490-1ED837433D97}"/>
                </a:ext>
              </a:extLst>
            </p:cNvPr>
            <p:cNvSpPr/>
            <p:nvPr/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7BCC96CB-D24E-491C-9D07-0DA9EADF43B3}"/>
                </a:ext>
              </a:extLst>
            </p:cNvPr>
            <p:cNvSpPr/>
            <p:nvPr/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25BB4173-241B-4451-B976-8D9E36EF561C}"/>
              </a:ext>
            </a:extLst>
          </p:cNvPr>
          <p:cNvGrpSpPr/>
          <p:nvPr/>
        </p:nvGrpSpPr>
        <p:grpSpPr>
          <a:xfrm>
            <a:off x="5345475" y="3340600"/>
            <a:ext cx="720000" cy="720000"/>
            <a:chOff x="5412150" y="3340600"/>
            <a:chExt cx="720000" cy="720000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28C5D102-8236-4014-AD75-3828CE0C6A76}"/>
                </a:ext>
              </a:extLst>
            </p:cNvPr>
            <p:cNvSpPr/>
            <p:nvPr/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2C9C839E-D7E7-40AA-A9F0-25F8AF260049}"/>
                </a:ext>
              </a:extLst>
            </p:cNvPr>
            <p:cNvSpPr/>
            <p:nvPr/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20569484-D97A-4612-A3C8-19F561CD404C}"/>
              </a:ext>
            </a:extLst>
          </p:cNvPr>
          <p:cNvGrpSpPr/>
          <p:nvPr/>
        </p:nvGrpSpPr>
        <p:grpSpPr>
          <a:xfrm>
            <a:off x="5345475" y="4420600"/>
            <a:ext cx="720000" cy="720000"/>
            <a:chOff x="5412150" y="4420600"/>
            <a:chExt cx="720000" cy="720000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7FBD8A29-E5D4-4173-8567-41E45DDE9E1C}"/>
                </a:ext>
              </a:extLst>
            </p:cNvPr>
            <p:cNvSpPr/>
            <p:nvPr/>
          </p:nvSpPr>
          <p:spPr>
            <a:xfrm>
              <a:off x="5412150" y="442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4</a:t>
              </a:r>
              <a:endParaRPr lang="zh-CN" altLang="en-US" sz="3200" b="1" dirty="0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C878C90-5C97-4319-A4A9-973F44F684F1}"/>
                </a:ext>
              </a:extLst>
            </p:cNvPr>
            <p:cNvSpPr/>
            <p:nvPr/>
          </p:nvSpPr>
          <p:spPr>
            <a:xfrm>
              <a:off x="5412150" y="505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矩形 69">
            <a:extLst>
              <a:ext uri="{FF2B5EF4-FFF2-40B4-BE49-F238E27FC236}">
                <a16:creationId xmlns:a16="http://schemas.microsoft.com/office/drawing/2014/main" id="{6043BFAA-FB50-4303-9785-5DF074A22CF4}"/>
              </a:ext>
            </a:extLst>
          </p:cNvPr>
          <p:cNvSpPr/>
          <p:nvPr/>
        </p:nvSpPr>
        <p:spPr>
          <a:xfrm>
            <a:off x="6275750" y="226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基础任务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27B11E5F-E40B-47E0-8FBA-8F6C0035B72A}"/>
              </a:ext>
            </a:extLst>
          </p:cNvPr>
          <p:cNvSpPr/>
          <p:nvPr/>
        </p:nvSpPr>
        <p:spPr>
          <a:xfrm>
            <a:off x="6275750" y="334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进阶任务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48027BF7-8527-4C35-8DDA-D8F9150CE05E}"/>
              </a:ext>
            </a:extLst>
          </p:cNvPr>
          <p:cNvSpPr/>
          <p:nvPr/>
        </p:nvSpPr>
        <p:spPr>
          <a:xfrm>
            <a:off x="6275750" y="442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246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4746785" y="1109443"/>
            <a:ext cx="899999" cy="180000"/>
            <a:chOff x="5278485" y="2032733"/>
            <a:chExt cx="899999" cy="180000"/>
          </a:xfrm>
        </p:grpSpPr>
        <p:sp>
          <p:nvSpPr>
            <p:cNvPr id="2" name="矩形 1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4751865" y="1642843"/>
            <a:ext cx="899999" cy="180000"/>
            <a:chOff x="5278485" y="2032733"/>
            <a:chExt cx="899999" cy="180000"/>
          </a:xfrm>
        </p:grpSpPr>
        <p:sp>
          <p:nvSpPr>
            <p:cNvPr id="14" name="矩形 13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4751866" y="5534884"/>
            <a:ext cx="899999" cy="180000"/>
            <a:chOff x="5278485" y="2032733"/>
            <a:chExt cx="899999" cy="180000"/>
          </a:xfrm>
        </p:grpSpPr>
        <p:sp>
          <p:nvSpPr>
            <p:cNvPr id="22" name="矩形 21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4756946" y="6068284"/>
            <a:ext cx="899999" cy="180000"/>
            <a:chOff x="5278485" y="2032733"/>
            <a:chExt cx="899999" cy="180000"/>
          </a:xfrm>
        </p:grpSpPr>
        <p:sp>
          <p:nvSpPr>
            <p:cNvPr id="26" name="矩形 25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直接连接符 29"/>
          <p:cNvCxnSpPr/>
          <p:nvPr/>
        </p:nvCxnSpPr>
        <p:spPr>
          <a:xfrm>
            <a:off x="5646783" y="1199443"/>
            <a:ext cx="0" cy="1727907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5651864" y="3574696"/>
            <a:ext cx="0" cy="2583590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1656263" y="5151298"/>
            <a:ext cx="399560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1656263" y="2212994"/>
            <a:ext cx="39854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1656263" y="1732843"/>
            <a:ext cx="309560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1656263" y="1199443"/>
            <a:ext cx="309560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1656263" y="5624884"/>
            <a:ext cx="310576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1656263" y="6158284"/>
            <a:ext cx="310576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2625218" y="3644166"/>
            <a:ext cx="899999" cy="180000"/>
            <a:chOff x="5278485" y="2032733"/>
            <a:chExt cx="899999" cy="180000"/>
          </a:xfrm>
        </p:grpSpPr>
        <p:sp>
          <p:nvSpPr>
            <p:cNvPr id="52" name="矩形 51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3" name="直接连接符 52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组合 54"/>
          <p:cNvGrpSpPr/>
          <p:nvPr/>
        </p:nvGrpSpPr>
        <p:grpSpPr>
          <a:xfrm>
            <a:off x="2630298" y="4177566"/>
            <a:ext cx="899999" cy="180000"/>
            <a:chOff x="5278485" y="2032733"/>
            <a:chExt cx="899999" cy="180000"/>
          </a:xfrm>
        </p:grpSpPr>
        <p:sp>
          <p:nvSpPr>
            <p:cNvPr id="56" name="矩形 55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7" name="直接连接符 56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直接连接符 58"/>
          <p:cNvCxnSpPr/>
          <p:nvPr/>
        </p:nvCxnSpPr>
        <p:spPr>
          <a:xfrm>
            <a:off x="3489656" y="3260580"/>
            <a:ext cx="1629047" cy="0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1663216" y="3260580"/>
            <a:ext cx="186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1663216" y="3734166"/>
            <a:ext cx="9721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1663216" y="4267566"/>
            <a:ext cx="9721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3525216" y="3249284"/>
            <a:ext cx="0" cy="10182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圆角矩形 63"/>
          <p:cNvSpPr/>
          <p:nvPr/>
        </p:nvSpPr>
        <p:spPr>
          <a:xfrm>
            <a:off x="116453" y="999604"/>
            <a:ext cx="1539810" cy="5318978"/>
          </a:xfrm>
          <a:prstGeom prst="roundRect">
            <a:avLst>
              <a:gd name="adj" fmla="val 1199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</p:txBody>
      </p:sp>
      <p:sp>
        <p:nvSpPr>
          <p:cNvPr id="65" name="矩形 64"/>
          <p:cNvSpPr/>
          <p:nvPr/>
        </p:nvSpPr>
        <p:spPr>
          <a:xfrm>
            <a:off x="1188531" y="983607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D2</a:t>
            </a:r>
            <a:endParaRPr lang="zh-CN" altLang="en-US" dirty="0"/>
          </a:p>
        </p:txBody>
      </p:sp>
      <p:sp>
        <p:nvSpPr>
          <p:cNvPr id="66" name="矩形 65"/>
          <p:cNvSpPr/>
          <p:nvPr/>
        </p:nvSpPr>
        <p:spPr>
          <a:xfrm>
            <a:off x="1147217" y="2028328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A0</a:t>
            </a:r>
            <a:endParaRPr lang="zh-CN" altLang="en-US" dirty="0"/>
          </a:p>
        </p:txBody>
      </p:sp>
      <p:sp>
        <p:nvSpPr>
          <p:cNvPr id="67" name="矩形 66"/>
          <p:cNvSpPr/>
          <p:nvPr/>
        </p:nvSpPr>
        <p:spPr>
          <a:xfrm>
            <a:off x="89856" y="3577682"/>
            <a:ext cx="981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Arduino</a:t>
            </a:r>
            <a:endParaRPr lang="zh-CN" altLang="en-US" dirty="0"/>
          </a:p>
        </p:txBody>
      </p:sp>
      <p:sp>
        <p:nvSpPr>
          <p:cNvPr id="72" name="矩形 71"/>
          <p:cNvSpPr/>
          <p:nvPr/>
        </p:nvSpPr>
        <p:spPr>
          <a:xfrm>
            <a:off x="1162253" y="1489454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D3</a:t>
            </a:r>
            <a:endParaRPr lang="zh-CN" altLang="en-US" dirty="0"/>
          </a:p>
        </p:txBody>
      </p:sp>
      <p:sp>
        <p:nvSpPr>
          <p:cNvPr id="73" name="矩形 72"/>
          <p:cNvSpPr/>
          <p:nvPr/>
        </p:nvSpPr>
        <p:spPr>
          <a:xfrm>
            <a:off x="1167044" y="3549500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D4</a:t>
            </a:r>
            <a:endParaRPr lang="zh-CN" altLang="en-US" dirty="0"/>
          </a:p>
        </p:txBody>
      </p:sp>
      <p:sp>
        <p:nvSpPr>
          <p:cNvPr id="74" name="矩形 73"/>
          <p:cNvSpPr/>
          <p:nvPr/>
        </p:nvSpPr>
        <p:spPr>
          <a:xfrm>
            <a:off x="1161433" y="4088374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D5</a:t>
            </a:r>
            <a:endParaRPr lang="zh-CN" altLang="en-US" dirty="0"/>
          </a:p>
        </p:txBody>
      </p:sp>
      <p:sp>
        <p:nvSpPr>
          <p:cNvPr id="75" name="矩形 74"/>
          <p:cNvSpPr/>
          <p:nvPr/>
        </p:nvSpPr>
        <p:spPr>
          <a:xfrm>
            <a:off x="1147217" y="5444742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D6</a:t>
            </a:r>
            <a:endParaRPr lang="zh-CN" altLang="en-US" dirty="0"/>
          </a:p>
        </p:txBody>
      </p:sp>
      <p:sp>
        <p:nvSpPr>
          <p:cNvPr id="76" name="矩形 75"/>
          <p:cNvSpPr/>
          <p:nvPr/>
        </p:nvSpPr>
        <p:spPr>
          <a:xfrm>
            <a:off x="1147217" y="5952850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D7</a:t>
            </a:r>
            <a:endParaRPr lang="zh-CN" altLang="en-US" dirty="0"/>
          </a:p>
        </p:txBody>
      </p:sp>
      <p:sp>
        <p:nvSpPr>
          <p:cNvPr id="86" name="矩形 85"/>
          <p:cNvSpPr/>
          <p:nvPr/>
        </p:nvSpPr>
        <p:spPr>
          <a:xfrm>
            <a:off x="1174817" y="4971156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A2</a:t>
            </a:r>
            <a:endParaRPr lang="zh-CN" altLang="en-US" dirty="0"/>
          </a:p>
        </p:txBody>
      </p:sp>
      <p:sp>
        <p:nvSpPr>
          <p:cNvPr id="87" name="矩形 86"/>
          <p:cNvSpPr/>
          <p:nvPr/>
        </p:nvSpPr>
        <p:spPr>
          <a:xfrm>
            <a:off x="1172655" y="3075914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A1</a:t>
            </a:r>
            <a:endParaRPr lang="zh-CN" altLang="en-US" dirty="0"/>
          </a:p>
        </p:txBody>
      </p:sp>
      <p:sp>
        <p:nvSpPr>
          <p:cNvPr id="68" name="圆角矩形 67"/>
          <p:cNvSpPr/>
          <p:nvPr/>
        </p:nvSpPr>
        <p:spPr>
          <a:xfrm>
            <a:off x="5651864" y="2484936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TP1</a:t>
            </a:r>
            <a:endParaRPr lang="zh-CN" altLang="en-US" dirty="0"/>
          </a:p>
        </p:txBody>
      </p:sp>
      <p:sp>
        <p:nvSpPr>
          <p:cNvPr id="69" name="圆角矩形 68"/>
          <p:cNvSpPr/>
          <p:nvPr/>
        </p:nvSpPr>
        <p:spPr>
          <a:xfrm>
            <a:off x="5651864" y="3827703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TP3</a:t>
            </a:r>
            <a:endParaRPr lang="zh-CN" altLang="en-US" dirty="0"/>
          </a:p>
        </p:txBody>
      </p:sp>
      <p:sp>
        <p:nvSpPr>
          <p:cNvPr id="70" name="圆角矩形 69"/>
          <p:cNvSpPr/>
          <p:nvPr/>
        </p:nvSpPr>
        <p:spPr>
          <a:xfrm>
            <a:off x="4304179" y="2953937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TP2</a:t>
            </a:r>
            <a:endParaRPr lang="zh-CN" altLang="en-US" dirty="0"/>
          </a:p>
        </p:txBody>
      </p:sp>
      <p:pic>
        <p:nvPicPr>
          <p:cNvPr id="71" name="图片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593" y="1780980"/>
            <a:ext cx="5067002" cy="4178126"/>
          </a:xfrm>
          <a:prstGeom prst="rect">
            <a:avLst/>
          </a:prstGeom>
        </p:spPr>
      </p:pic>
      <p:sp>
        <p:nvSpPr>
          <p:cNvPr id="78" name="圆角矩形 77"/>
          <p:cNvSpPr/>
          <p:nvPr/>
        </p:nvSpPr>
        <p:spPr>
          <a:xfrm>
            <a:off x="4863565" y="909346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R1 680</a:t>
            </a:r>
            <a:endParaRPr lang="zh-CN" altLang="en-US" dirty="0"/>
          </a:p>
        </p:txBody>
      </p:sp>
      <p:sp>
        <p:nvSpPr>
          <p:cNvPr id="80" name="圆角矩形 79"/>
          <p:cNvSpPr/>
          <p:nvPr/>
        </p:nvSpPr>
        <p:spPr>
          <a:xfrm>
            <a:off x="4815335" y="1442067"/>
            <a:ext cx="77305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R2 470k</a:t>
            </a:r>
            <a:endParaRPr lang="zh-CN" altLang="en-US" dirty="0"/>
          </a:p>
        </p:txBody>
      </p:sp>
      <p:sp>
        <p:nvSpPr>
          <p:cNvPr id="89" name="圆角矩形 88"/>
          <p:cNvSpPr/>
          <p:nvPr/>
        </p:nvSpPr>
        <p:spPr>
          <a:xfrm>
            <a:off x="2741998" y="3574696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R3 680</a:t>
            </a:r>
            <a:endParaRPr lang="zh-CN" altLang="en-US" dirty="0"/>
          </a:p>
          <a:p>
            <a:pPr algn="ctr"/>
            <a:endParaRPr lang="zh-CN" altLang="en-US" dirty="0"/>
          </a:p>
        </p:txBody>
      </p:sp>
      <p:sp>
        <p:nvSpPr>
          <p:cNvPr id="90" name="圆角矩形 89"/>
          <p:cNvSpPr/>
          <p:nvPr/>
        </p:nvSpPr>
        <p:spPr>
          <a:xfrm>
            <a:off x="2731229" y="3984015"/>
            <a:ext cx="71129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R4</a:t>
            </a:r>
          </a:p>
          <a:p>
            <a:pPr algn="ctr"/>
            <a:r>
              <a:rPr lang="en-US" altLang="zh-CN" dirty="0"/>
              <a:t>470k</a:t>
            </a:r>
            <a:endParaRPr lang="zh-CN" altLang="en-US" dirty="0"/>
          </a:p>
        </p:txBody>
      </p:sp>
      <p:sp>
        <p:nvSpPr>
          <p:cNvPr id="91" name="圆角矩形 90"/>
          <p:cNvSpPr/>
          <p:nvPr/>
        </p:nvSpPr>
        <p:spPr>
          <a:xfrm>
            <a:off x="4863565" y="5331532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R5 680</a:t>
            </a:r>
            <a:endParaRPr lang="zh-CN" altLang="en-US" dirty="0"/>
          </a:p>
        </p:txBody>
      </p:sp>
      <p:sp>
        <p:nvSpPr>
          <p:cNvPr id="92" name="圆角矩形 91"/>
          <p:cNvSpPr/>
          <p:nvPr/>
        </p:nvSpPr>
        <p:spPr>
          <a:xfrm>
            <a:off x="4856789" y="6023235"/>
            <a:ext cx="72482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R6</a:t>
            </a:r>
          </a:p>
          <a:p>
            <a:pPr algn="ctr"/>
            <a:r>
              <a:rPr lang="en-US" altLang="zh-CN" dirty="0"/>
              <a:t>470k</a:t>
            </a:r>
            <a:endParaRPr lang="zh-CN" altLang="en-US" dirty="0"/>
          </a:p>
          <a:p>
            <a:pPr algn="ctr"/>
            <a:endParaRPr lang="zh-CN" altLang="en-US" dirty="0"/>
          </a:p>
        </p:txBody>
      </p:sp>
      <p:grpSp>
        <p:nvGrpSpPr>
          <p:cNvPr id="98" name="组合 97"/>
          <p:cNvGrpSpPr/>
          <p:nvPr/>
        </p:nvGrpSpPr>
        <p:grpSpPr>
          <a:xfrm>
            <a:off x="5157960" y="2930006"/>
            <a:ext cx="528320" cy="635607"/>
            <a:chOff x="4038600" y="2590589"/>
            <a:chExt cx="528320" cy="635607"/>
          </a:xfrm>
        </p:grpSpPr>
        <p:cxnSp>
          <p:nvCxnSpPr>
            <p:cNvPr id="99" name="直接连接符 98"/>
            <p:cNvCxnSpPr/>
            <p:nvPr/>
          </p:nvCxnSpPr>
          <p:spPr>
            <a:xfrm>
              <a:off x="4038600" y="2921000"/>
              <a:ext cx="26416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>
              <a:off x="4302760" y="3001010"/>
              <a:ext cx="264160" cy="22518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4302760" y="2590589"/>
              <a:ext cx="213457" cy="25040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>
              <a:off x="4302760" y="2650067"/>
              <a:ext cx="0" cy="5461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测量三极管</a:t>
            </a:r>
          </a:p>
        </p:txBody>
      </p:sp>
    </p:spTree>
    <p:extLst>
      <p:ext uri="{BB962C8B-B14F-4D97-AF65-F5344CB8AC3E}">
        <p14:creationId xmlns:p14="http://schemas.microsoft.com/office/powerpoint/2010/main" val="1838119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546" y="1205333"/>
            <a:ext cx="4730949" cy="4683939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0" y="44450"/>
            <a:ext cx="7081838" cy="598488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测量三极管</a:t>
            </a:r>
            <a:r>
              <a:rPr lang="en-US" altLang="zh-CN" dirty="0"/>
              <a:t>(NPN)</a:t>
            </a:r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7927866" y="2091488"/>
            <a:ext cx="2696098" cy="69179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Consolas" panose="020B0609020204030204" pitchFamily="49" charset="0"/>
              </a:rPr>
              <a:t>TP1.SetState(HIGH_R1) TP2.SetState(HIGH_R2) TP3.SetState(LOW_R1)</a:t>
            </a: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9241461" y="1741370"/>
            <a:ext cx="0" cy="35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/>
        </p:nvSpPr>
        <p:spPr>
          <a:xfrm>
            <a:off x="7927865" y="3138908"/>
            <a:ext cx="2696099" cy="64152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200" dirty="0" err="1">
                <a:latin typeface="Consolas" panose="020B0609020204030204" pitchFamily="49" charset="0"/>
              </a:rPr>
              <a:t>Ub</a:t>
            </a:r>
            <a:r>
              <a:rPr lang="en-US" altLang="zh-CN" sz="1200" dirty="0">
                <a:latin typeface="Consolas" panose="020B0609020204030204" pitchFamily="49" charset="0"/>
              </a:rPr>
              <a:t>=U(TP2)=TP2.analogRead();</a:t>
            </a:r>
          </a:p>
          <a:p>
            <a:r>
              <a:rPr lang="en-US" altLang="zh-CN" sz="1200" dirty="0" err="1">
                <a:latin typeface="Consolas" panose="020B0609020204030204" pitchFamily="49" charset="0"/>
              </a:rPr>
              <a:t>Ue</a:t>
            </a:r>
            <a:r>
              <a:rPr lang="en-US" altLang="zh-CN" sz="1200" dirty="0">
                <a:latin typeface="Consolas" panose="020B0609020204030204" pitchFamily="49" charset="0"/>
              </a:rPr>
              <a:t>=U(TP3)=TP3.analogRead();</a:t>
            </a: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9241461" y="2788790"/>
            <a:ext cx="0" cy="35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9278581" y="3785357"/>
            <a:ext cx="0" cy="35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圆角矩形 40"/>
          <p:cNvSpPr/>
          <p:nvPr/>
        </p:nvSpPr>
        <p:spPr>
          <a:xfrm>
            <a:off x="1343650" y="1646418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TP1</a:t>
            </a:r>
            <a:endParaRPr lang="zh-CN" altLang="en-US" dirty="0"/>
          </a:p>
        </p:txBody>
      </p:sp>
      <p:sp>
        <p:nvSpPr>
          <p:cNvPr id="43" name="圆角矩形 42"/>
          <p:cNvSpPr/>
          <p:nvPr/>
        </p:nvSpPr>
        <p:spPr>
          <a:xfrm>
            <a:off x="1343650" y="2989185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TP3</a:t>
            </a:r>
            <a:endParaRPr lang="zh-CN" altLang="en-US" dirty="0"/>
          </a:p>
        </p:txBody>
      </p:sp>
      <p:sp>
        <p:nvSpPr>
          <p:cNvPr id="44" name="圆角矩形 43"/>
          <p:cNvSpPr/>
          <p:nvPr/>
        </p:nvSpPr>
        <p:spPr>
          <a:xfrm>
            <a:off x="-4035" y="2115419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TP2</a:t>
            </a:r>
            <a:endParaRPr lang="zh-CN" altLang="en-US" dirty="0"/>
          </a:p>
        </p:txBody>
      </p:sp>
      <p:grpSp>
        <p:nvGrpSpPr>
          <p:cNvPr id="46" name="组合 45"/>
          <p:cNvGrpSpPr/>
          <p:nvPr/>
        </p:nvGrpSpPr>
        <p:grpSpPr>
          <a:xfrm>
            <a:off x="849746" y="2091488"/>
            <a:ext cx="528320" cy="635607"/>
            <a:chOff x="4038600" y="2590589"/>
            <a:chExt cx="528320" cy="635607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4038600" y="2921000"/>
              <a:ext cx="26416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4302760" y="3001010"/>
              <a:ext cx="264160" cy="22518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4302760" y="2590589"/>
              <a:ext cx="213457" cy="25040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4302760" y="2650067"/>
              <a:ext cx="0" cy="5461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直接连接符 51"/>
          <p:cNvCxnSpPr/>
          <p:nvPr/>
        </p:nvCxnSpPr>
        <p:spPr>
          <a:xfrm>
            <a:off x="1174649" y="2558205"/>
            <a:ext cx="132080" cy="112593"/>
          </a:xfrm>
          <a:prstGeom prst="line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427533" y="3611970"/>
            <a:ext cx="981653" cy="5762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NPN</a:t>
            </a:r>
          </a:p>
          <a:p>
            <a:pPr algn="ctr"/>
            <a:r>
              <a:rPr lang="zh-CN" altLang="en-US" dirty="0"/>
              <a:t>三极管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2425351" y="2899564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TP2</a:t>
            </a:r>
            <a:endParaRPr lang="zh-CN" altLang="en-US" dirty="0"/>
          </a:p>
        </p:txBody>
      </p:sp>
      <p:sp>
        <p:nvSpPr>
          <p:cNvPr id="70" name="圆角矩形 69"/>
          <p:cNvSpPr/>
          <p:nvPr/>
        </p:nvSpPr>
        <p:spPr>
          <a:xfrm>
            <a:off x="4519171" y="1248618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TP1</a:t>
            </a:r>
            <a:endParaRPr lang="zh-CN" altLang="en-US" dirty="0"/>
          </a:p>
        </p:txBody>
      </p:sp>
      <p:sp>
        <p:nvSpPr>
          <p:cNvPr id="71" name="圆角矩形 70"/>
          <p:cNvSpPr/>
          <p:nvPr/>
        </p:nvSpPr>
        <p:spPr>
          <a:xfrm>
            <a:off x="4459928" y="4895692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TP3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926803" y="1369083"/>
            <a:ext cx="236816" cy="1713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/>
          <p:cNvSpPr/>
          <p:nvPr/>
        </p:nvSpPr>
        <p:spPr>
          <a:xfrm>
            <a:off x="5926803" y="4686323"/>
            <a:ext cx="236816" cy="1713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/>
          <p:cNvSpPr/>
          <p:nvPr/>
        </p:nvSpPr>
        <p:spPr>
          <a:xfrm>
            <a:off x="3904409" y="3091865"/>
            <a:ext cx="236816" cy="1713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圆角矩形 97"/>
          <p:cNvSpPr/>
          <p:nvPr/>
        </p:nvSpPr>
        <p:spPr>
          <a:xfrm>
            <a:off x="2302318" y="3263187"/>
            <a:ext cx="2386811" cy="723638"/>
          </a:xfrm>
          <a:prstGeom prst="roundRect">
            <a:avLst/>
          </a:prstGeom>
          <a:noFill/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3" name="圆角矩形 102"/>
          <p:cNvSpPr/>
          <p:nvPr/>
        </p:nvSpPr>
        <p:spPr>
          <a:xfrm>
            <a:off x="5237029" y="1205333"/>
            <a:ext cx="689774" cy="1886531"/>
          </a:xfrm>
          <a:prstGeom prst="roundRect">
            <a:avLst/>
          </a:prstGeom>
          <a:noFill/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" name="圆角矩形 103"/>
          <p:cNvSpPr/>
          <p:nvPr/>
        </p:nvSpPr>
        <p:spPr>
          <a:xfrm>
            <a:off x="5158348" y="4167259"/>
            <a:ext cx="721436" cy="1708449"/>
          </a:xfrm>
          <a:prstGeom prst="roundRect">
            <a:avLst/>
          </a:prstGeom>
          <a:noFill/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6" name="圆角矩形 105"/>
          <p:cNvSpPr/>
          <p:nvPr/>
        </p:nvSpPr>
        <p:spPr>
          <a:xfrm>
            <a:off x="7930532" y="4130553"/>
            <a:ext cx="2696098" cy="171388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本框 106"/>
              <p:cNvSpPr txBox="1"/>
              <p:nvPr/>
            </p:nvSpPr>
            <p:spPr>
              <a:xfrm>
                <a:off x="7938357" y="4212752"/>
                <a:ext cx="2659831" cy="15841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𝐼𝑏</m:t>
                      </m:r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5−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𝑈𝑏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𝑅𝑏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5−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1.51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470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=6.84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𝑢𝐴</m:t>
                      </m:r>
                    </m:oMath>
                  </m:oMathPara>
                </a14:m>
                <a:endParaRPr lang="en-US" altLang="zh-CN" sz="1400" dirty="0"/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𝑈𝑒</m:t>
                          </m:r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0.887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680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=1.30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𝑚𝐴</m:t>
                      </m:r>
                    </m:oMath>
                  </m:oMathPara>
                </a14:m>
                <a:endParaRPr lang="en-US" altLang="zh-CN" sz="1400" b="0" dirty="0"/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400" i="1" dirty="0">
                          <a:latin typeface="Cambria Math" panose="02040503050406030204" pitchFamily="18" charset="0"/>
                        </a:rPr>
                        <m:t>β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𝐼𝑏</m:t>
                          </m:r>
                        </m:den>
                      </m:f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1.30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6.84∗</m:t>
                          </m:r>
                          <m:sSup>
                            <m:sSup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sup>
                          </m:sSup>
                        </m:den>
                      </m:f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190</m:t>
                      </m:r>
                    </m:oMath>
                  </m:oMathPara>
                </a14:m>
                <a:endParaRPr lang="en-US" altLang="zh-CN" sz="1400" dirty="0"/>
              </a:p>
            </p:txBody>
          </p:sp>
        </mc:Choice>
        <mc:Fallback xmlns="">
          <p:sp>
            <p:nvSpPr>
              <p:cNvPr id="107" name="文本框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8357" y="4212752"/>
                <a:ext cx="2659831" cy="15841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文本框 107"/>
          <p:cNvSpPr txBox="1"/>
          <p:nvPr/>
        </p:nvSpPr>
        <p:spPr>
          <a:xfrm>
            <a:off x="1331942" y="18941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09" name="文本框 108"/>
          <p:cNvSpPr txBox="1"/>
          <p:nvPr/>
        </p:nvSpPr>
        <p:spPr>
          <a:xfrm>
            <a:off x="1323438" y="252477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110" name="文本框 109"/>
          <p:cNvSpPr txBox="1"/>
          <p:nvPr/>
        </p:nvSpPr>
        <p:spPr>
          <a:xfrm>
            <a:off x="680869" y="19965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5591900" y="3516332"/>
            <a:ext cx="7924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9013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0493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598" y="1340014"/>
            <a:ext cx="4115739" cy="4514688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0" y="44450"/>
            <a:ext cx="7081838" cy="598488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测量三极管</a:t>
            </a:r>
            <a:r>
              <a:rPr lang="en-US" altLang="zh-CN" dirty="0"/>
              <a:t>(PNP)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 flipV="1">
            <a:off x="807957" y="2439496"/>
            <a:ext cx="528320" cy="635607"/>
            <a:chOff x="807957" y="2439496"/>
            <a:chExt cx="528320" cy="635607"/>
          </a:xfrm>
        </p:grpSpPr>
        <p:grpSp>
          <p:nvGrpSpPr>
            <p:cNvPr id="34" name="组合 33"/>
            <p:cNvGrpSpPr/>
            <p:nvPr/>
          </p:nvGrpSpPr>
          <p:grpSpPr>
            <a:xfrm>
              <a:off x="807957" y="2439496"/>
              <a:ext cx="528320" cy="635607"/>
              <a:chOff x="4038600" y="2590589"/>
              <a:chExt cx="528320" cy="635607"/>
            </a:xfrm>
          </p:grpSpPr>
          <p:cxnSp>
            <p:nvCxnSpPr>
              <p:cNvPr id="35" name="直接连接符 34"/>
              <p:cNvCxnSpPr/>
              <p:nvPr/>
            </p:nvCxnSpPr>
            <p:spPr>
              <a:xfrm>
                <a:off x="4038600" y="2921000"/>
                <a:ext cx="26416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>
                <a:off x="4302760" y="3001010"/>
                <a:ext cx="264160" cy="22518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 flipH="1">
                <a:off x="4302760" y="2590589"/>
                <a:ext cx="213457" cy="25040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>
                <a:off x="4302760" y="2650067"/>
                <a:ext cx="0" cy="5461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直接连接符 38"/>
            <p:cNvCxnSpPr/>
            <p:nvPr/>
          </p:nvCxnSpPr>
          <p:spPr>
            <a:xfrm flipH="1">
              <a:off x="1147523" y="2439496"/>
              <a:ext cx="138051" cy="152486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矩形 39"/>
          <p:cNvSpPr/>
          <p:nvPr/>
        </p:nvSpPr>
        <p:spPr>
          <a:xfrm>
            <a:off x="541022" y="3809104"/>
            <a:ext cx="981653" cy="5762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PNP</a:t>
            </a:r>
          </a:p>
          <a:p>
            <a:pPr algn="ctr"/>
            <a:r>
              <a:rPr lang="zh-CN" altLang="en-US" dirty="0"/>
              <a:t>三极管</a:t>
            </a:r>
          </a:p>
        </p:txBody>
      </p:sp>
      <p:sp>
        <p:nvSpPr>
          <p:cNvPr id="47" name="圆角矩形 46"/>
          <p:cNvSpPr/>
          <p:nvPr/>
        </p:nvSpPr>
        <p:spPr>
          <a:xfrm>
            <a:off x="1336277" y="1765963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TP1</a:t>
            </a:r>
            <a:endParaRPr lang="zh-CN" altLang="en-US" dirty="0"/>
          </a:p>
        </p:txBody>
      </p:sp>
      <p:sp>
        <p:nvSpPr>
          <p:cNvPr id="53" name="圆角矩形 52"/>
          <p:cNvSpPr/>
          <p:nvPr/>
        </p:nvSpPr>
        <p:spPr>
          <a:xfrm>
            <a:off x="1336277" y="3360607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TP3</a:t>
            </a:r>
            <a:endParaRPr lang="zh-CN" altLang="en-US" dirty="0"/>
          </a:p>
        </p:txBody>
      </p:sp>
      <p:sp>
        <p:nvSpPr>
          <p:cNvPr id="54" name="圆角矩形 53"/>
          <p:cNvSpPr/>
          <p:nvPr/>
        </p:nvSpPr>
        <p:spPr>
          <a:xfrm>
            <a:off x="9874" y="2462037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TP2</a:t>
            </a:r>
            <a:endParaRPr lang="zh-CN" altLang="en-US" dirty="0"/>
          </a:p>
        </p:txBody>
      </p:sp>
      <p:sp>
        <p:nvSpPr>
          <p:cNvPr id="56" name="圆角矩形 55"/>
          <p:cNvSpPr/>
          <p:nvPr/>
        </p:nvSpPr>
        <p:spPr>
          <a:xfrm>
            <a:off x="2579483" y="2956026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TP2</a:t>
            </a:r>
            <a:endParaRPr lang="zh-CN" altLang="en-US" dirty="0"/>
          </a:p>
        </p:txBody>
      </p:sp>
      <p:sp>
        <p:nvSpPr>
          <p:cNvPr id="57" name="圆角矩形 56"/>
          <p:cNvSpPr/>
          <p:nvPr/>
        </p:nvSpPr>
        <p:spPr>
          <a:xfrm>
            <a:off x="4172480" y="1414850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TP1</a:t>
            </a:r>
            <a:endParaRPr lang="zh-CN" altLang="en-US" dirty="0"/>
          </a:p>
        </p:txBody>
      </p:sp>
      <p:sp>
        <p:nvSpPr>
          <p:cNvPr id="58" name="圆角矩形 57"/>
          <p:cNvSpPr/>
          <p:nvPr/>
        </p:nvSpPr>
        <p:spPr>
          <a:xfrm>
            <a:off x="3841078" y="5171013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TP3</a:t>
            </a:r>
            <a:endParaRPr lang="zh-CN" altLang="en-US" dirty="0"/>
          </a:p>
        </p:txBody>
      </p:sp>
      <p:sp>
        <p:nvSpPr>
          <p:cNvPr id="59" name="矩形 58"/>
          <p:cNvSpPr/>
          <p:nvPr/>
        </p:nvSpPr>
        <p:spPr>
          <a:xfrm>
            <a:off x="5729489" y="1518748"/>
            <a:ext cx="236816" cy="1713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5729489" y="4835988"/>
            <a:ext cx="236816" cy="1713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3707095" y="3241530"/>
            <a:ext cx="236816" cy="1713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圆角矩形 64"/>
          <p:cNvSpPr/>
          <p:nvPr/>
        </p:nvSpPr>
        <p:spPr>
          <a:xfrm>
            <a:off x="2557598" y="3304944"/>
            <a:ext cx="1768498" cy="673014"/>
          </a:xfrm>
          <a:prstGeom prst="roundRect">
            <a:avLst/>
          </a:prstGeom>
          <a:noFill/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7" name="圆角矩形 66"/>
          <p:cNvSpPr/>
          <p:nvPr/>
        </p:nvSpPr>
        <p:spPr>
          <a:xfrm>
            <a:off x="4881119" y="1340014"/>
            <a:ext cx="834853" cy="1746389"/>
          </a:xfrm>
          <a:prstGeom prst="roundRect">
            <a:avLst/>
          </a:prstGeom>
          <a:noFill/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8" name="圆角矩形 67"/>
          <p:cNvSpPr/>
          <p:nvPr/>
        </p:nvSpPr>
        <p:spPr>
          <a:xfrm>
            <a:off x="4573271" y="4072075"/>
            <a:ext cx="1156217" cy="1705506"/>
          </a:xfrm>
          <a:prstGeom prst="roundRect">
            <a:avLst/>
          </a:prstGeom>
          <a:noFill/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9" name="圆角矩形 68"/>
          <p:cNvSpPr/>
          <p:nvPr/>
        </p:nvSpPr>
        <p:spPr>
          <a:xfrm>
            <a:off x="7826266" y="2116140"/>
            <a:ext cx="2696098" cy="69179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Consolas" panose="020B0609020204030204" pitchFamily="49" charset="0"/>
              </a:rPr>
              <a:t>TP1.SetState(LOW_R1) TP2.SetState(LOW_R2) TP3.SetState(HIGH_R1)</a:t>
            </a:r>
          </a:p>
        </p:txBody>
      </p:sp>
      <p:cxnSp>
        <p:nvCxnSpPr>
          <p:cNvPr id="72" name="直接箭头连接符 71"/>
          <p:cNvCxnSpPr/>
          <p:nvPr/>
        </p:nvCxnSpPr>
        <p:spPr>
          <a:xfrm>
            <a:off x="9139861" y="1766022"/>
            <a:ext cx="0" cy="35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圆角矩形 72"/>
          <p:cNvSpPr/>
          <p:nvPr/>
        </p:nvSpPr>
        <p:spPr>
          <a:xfrm>
            <a:off x="7826265" y="3163560"/>
            <a:ext cx="2696099" cy="64152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200" dirty="0" err="1">
                <a:latin typeface="Consolas" panose="020B0609020204030204" pitchFamily="49" charset="0"/>
              </a:rPr>
              <a:t>Ub</a:t>
            </a:r>
            <a:r>
              <a:rPr lang="en-US" altLang="zh-CN" sz="1200" dirty="0">
                <a:latin typeface="Consolas" panose="020B0609020204030204" pitchFamily="49" charset="0"/>
              </a:rPr>
              <a:t>=U(TP2)=TP2.analogRead();</a:t>
            </a:r>
          </a:p>
          <a:p>
            <a:r>
              <a:rPr lang="en-US" altLang="zh-CN" sz="1200" dirty="0" err="1">
                <a:latin typeface="Consolas" panose="020B0609020204030204" pitchFamily="49" charset="0"/>
              </a:rPr>
              <a:t>Ue</a:t>
            </a:r>
            <a:r>
              <a:rPr lang="en-US" altLang="zh-CN" sz="1200" dirty="0">
                <a:latin typeface="Consolas" panose="020B0609020204030204" pitchFamily="49" charset="0"/>
              </a:rPr>
              <a:t>=U(TP3)=TP3.analogRead();</a:t>
            </a:r>
          </a:p>
        </p:txBody>
      </p:sp>
      <p:cxnSp>
        <p:nvCxnSpPr>
          <p:cNvPr id="74" name="直接箭头连接符 73"/>
          <p:cNvCxnSpPr/>
          <p:nvPr/>
        </p:nvCxnSpPr>
        <p:spPr>
          <a:xfrm>
            <a:off x="9139861" y="2813442"/>
            <a:ext cx="0" cy="35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圆角矩形 74"/>
          <p:cNvSpPr/>
          <p:nvPr/>
        </p:nvSpPr>
        <p:spPr>
          <a:xfrm>
            <a:off x="7791812" y="4182772"/>
            <a:ext cx="2696098" cy="171388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sz="1600" dirty="0"/>
          </a:p>
        </p:txBody>
      </p:sp>
      <p:cxnSp>
        <p:nvCxnSpPr>
          <p:cNvPr id="76" name="直接箭头连接符 75"/>
          <p:cNvCxnSpPr/>
          <p:nvPr/>
        </p:nvCxnSpPr>
        <p:spPr>
          <a:xfrm>
            <a:off x="9176981" y="3810009"/>
            <a:ext cx="0" cy="35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/>
              <p:cNvSpPr txBox="1"/>
              <p:nvPr/>
            </p:nvSpPr>
            <p:spPr>
              <a:xfrm>
                <a:off x="7792813" y="4212444"/>
                <a:ext cx="2695097" cy="1589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𝐼𝑏</m:t>
                      </m:r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𝑈𝑏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𝑅𝑏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.64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470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=7.74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𝑢𝐴</m:t>
                      </m:r>
                    </m:oMath>
                  </m:oMathPara>
                </a14:m>
                <a:endParaRPr lang="en-US" altLang="zh-CN" sz="1400" dirty="0"/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5−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𝑈𝑒</m:t>
                          </m:r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5−4.26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680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=1.09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𝑚𝐴</m:t>
                      </m:r>
                    </m:oMath>
                  </m:oMathPara>
                </a14:m>
                <a:endParaRPr lang="en-US" altLang="zh-CN" sz="1400" b="0" dirty="0"/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400" i="1" dirty="0">
                          <a:latin typeface="Cambria Math" panose="02040503050406030204" pitchFamily="18" charset="0"/>
                        </a:rPr>
                        <m:t>β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𝐼𝑏</m:t>
                          </m:r>
                        </m:den>
                      </m:f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1.09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7.74∗</m:t>
                          </m:r>
                          <m:sSup>
                            <m:sSup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sup>
                          </m:sSup>
                        </m:den>
                      </m:f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141</m:t>
                      </m:r>
                    </m:oMath>
                  </m:oMathPara>
                </a14:m>
                <a:endParaRPr lang="en-US" altLang="zh-CN" sz="1400" dirty="0"/>
              </a:p>
            </p:txBody>
          </p:sp>
        </mc:Choice>
        <mc:Fallback xmlns="">
          <p:sp>
            <p:nvSpPr>
              <p:cNvPr id="77" name="文本框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813" y="4212444"/>
                <a:ext cx="2695097" cy="15897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1336277" y="225986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78" name="文本框 77"/>
          <p:cNvSpPr txBox="1"/>
          <p:nvPr/>
        </p:nvSpPr>
        <p:spPr>
          <a:xfrm>
            <a:off x="1327773" y="28904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79" name="文本框 78"/>
          <p:cNvSpPr txBox="1"/>
          <p:nvPr/>
        </p:nvSpPr>
        <p:spPr>
          <a:xfrm>
            <a:off x="685204" y="236223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80" name="文本框 79"/>
          <p:cNvSpPr txBox="1"/>
          <p:nvPr/>
        </p:nvSpPr>
        <p:spPr>
          <a:xfrm>
            <a:off x="5451667" y="3443979"/>
            <a:ext cx="7924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9012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4619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1258"/>
            <a:ext cx="12192000" cy="39743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80284"/>
          <a:stretch/>
        </p:blipFill>
        <p:spPr>
          <a:xfrm rot="16200000">
            <a:off x="2165587" y="1092073"/>
            <a:ext cx="352845" cy="337689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756515" y="1910356"/>
            <a:ext cx="899999" cy="180000"/>
            <a:chOff x="5278485" y="2032733"/>
            <a:chExt cx="899999" cy="180000"/>
          </a:xfrm>
          <a:solidFill>
            <a:schemeClr val="accent4"/>
          </a:solidFill>
        </p:grpSpPr>
        <p:sp>
          <p:nvSpPr>
            <p:cNvPr id="7" name="矩形 6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>
          <a:xfrm>
            <a:off x="4576515" y="2266607"/>
            <a:ext cx="899999" cy="180000"/>
            <a:chOff x="5278485" y="2032733"/>
            <a:chExt cx="899999" cy="180000"/>
          </a:xfrm>
          <a:solidFill>
            <a:schemeClr val="accent4"/>
          </a:solidFill>
        </p:grpSpPr>
        <p:sp>
          <p:nvSpPr>
            <p:cNvPr id="11" name="矩形 10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/>
        </p:nvCxnSpPr>
        <p:spPr>
          <a:xfrm>
            <a:off x="3003551" y="2000356"/>
            <a:ext cx="1752964" cy="0"/>
          </a:xfrm>
          <a:prstGeom prst="line">
            <a:avLst/>
          </a:prstGeom>
          <a:ln w="38100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2823551" y="2152756"/>
            <a:ext cx="1752964" cy="0"/>
          </a:xfrm>
          <a:prstGeom prst="line">
            <a:avLst/>
          </a:prstGeom>
          <a:ln w="38100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1771991" y="3930756"/>
            <a:ext cx="3917412" cy="8007"/>
          </a:xfrm>
          <a:prstGeom prst="line">
            <a:avLst/>
          </a:prstGeom>
          <a:ln w="38100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5672958" y="2000356"/>
            <a:ext cx="0" cy="1938794"/>
          </a:xfrm>
          <a:prstGeom prst="line">
            <a:avLst/>
          </a:prstGeom>
          <a:ln w="38100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5513070" y="2316865"/>
            <a:ext cx="179999" cy="0"/>
          </a:xfrm>
          <a:prstGeom prst="line">
            <a:avLst/>
          </a:prstGeom>
          <a:ln w="38100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/>
          <p:cNvGrpSpPr/>
          <p:nvPr/>
        </p:nvGrpSpPr>
        <p:grpSpPr>
          <a:xfrm>
            <a:off x="6885569" y="1910356"/>
            <a:ext cx="899999" cy="180000"/>
            <a:chOff x="5278485" y="2032733"/>
            <a:chExt cx="899999" cy="180000"/>
          </a:xfrm>
          <a:solidFill>
            <a:schemeClr val="accent4"/>
          </a:solidFill>
        </p:grpSpPr>
        <p:sp>
          <p:nvSpPr>
            <p:cNvPr id="32" name="矩形 31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6705569" y="2266607"/>
            <a:ext cx="899999" cy="180000"/>
            <a:chOff x="5278485" y="2032733"/>
            <a:chExt cx="899999" cy="180000"/>
          </a:xfrm>
          <a:solidFill>
            <a:schemeClr val="accent4"/>
          </a:solidFill>
        </p:grpSpPr>
        <p:sp>
          <p:nvSpPr>
            <p:cNvPr id="36" name="矩形 35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/>
          <p:cNvCxnSpPr/>
          <p:nvPr/>
        </p:nvCxnSpPr>
        <p:spPr>
          <a:xfrm flipV="1">
            <a:off x="7797669" y="2000357"/>
            <a:ext cx="4343" cy="1580460"/>
          </a:xfrm>
          <a:prstGeom prst="line">
            <a:avLst/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7642124" y="2316865"/>
            <a:ext cx="179999" cy="0"/>
          </a:xfrm>
          <a:prstGeom prst="line">
            <a:avLst/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3"/>
          <a:srcRect l="609" r="83682"/>
          <a:stretch/>
        </p:blipFill>
        <p:spPr>
          <a:xfrm rot="16200000">
            <a:off x="2181106" y="1490360"/>
            <a:ext cx="321807" cy="3376897"/>
          </a:xfrm>
          <a:prstGeom prst="rect">
            <a:avLst/>
          </a:prstGeom>
        </p:spPr>
      </p:pic>
      <p:grpSp>
        <p:nvGrpSpPr>
          <p:cNvPr id="49" name="组合 48"/>
          <p:cNvGrpSpPr/>
          <p:nvPr/>
        </p:nvGrpSpPr>
        <p:grpSpPr>
          <a:xfrm>
            <a:off x="8856585" y="1909458"/>
            <a:ext cx="899999" cy="180000"/>
            <a:chOff x="5278485" y="2032733"/>
            <a:chExt cx="899999" cy="180000"/>
          </a:xfrm>
          <a:solidFill>
            <a:schemeClr val="accent4"/>
          </a:solidFill>
        </p:grpSpPr>
        <p:sp>
          <p:nvSpPr>
            <p:cNvPr id="50" name="矩形 49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1" name="直接连接符 50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/>
          <p:cNvGrpSpPr/>
          <p:nvPr/>
        </p:nvGrpSpPr>
        <p:grpSpPr>
          <a:xfrm>
            <a:off x="8676585" y="2265709"/>
            <a:ext cx="899999" cy="180000"/>
            <a:chOff x="5278485" y="2032733"/>
            <a:chExt cx="899999" cy="180000"/>
          </a:xfrm>
          <a:solidFill>
            <a:schemeClr val="accent4"/>
          </a:solidFill>
        </p:grpSpPr>
        <p:sp>
          <p:nvSpPr>
            <p:cNvPr id="54" name="矩形 53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直接连接符 56"/>
          <p:cNvCxnSpPr/>
          <p:nvPr/>
        </p:nvCxnSpPr>
        <p:spPr>
          <a:xfrm flipV="1">
            <a:off x="9753897" y="1999459"/>
            <a:ext cx="19131" cy="1417831"/>
          </a:xfrm>
          <a:prstGeom prst="line">
            <a:avLst/>
          </a:prstGeom>
          <a:ln w="38100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9613140" y="2315967"/>
            <a:ext cx="179999" cy="0"/>
          </a:xfrm>
          <a:prstGeom prst="line">
            <a:avLst/>
          </a:prstGeom>
          <a:ln w="38100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任意多边形 58"/>
          <p:cNvSpPr/>
          <p:nvPr/>
        </p:nvSpPr>
        <p:spPr>
          <a:xfrm>
            <a:off x="2653030" y="1173844"/>
            <a:ext cx="4251960" cy="838230"/>
          </a:xfrm>
          <a:custGeom>
            <a:avLst/>
            <a:gdLst>
              <a:gd name="connsiteX0" fmla="*/ 0 w 4262120"/>
              <a:gd name="connsiteY0" fmla="*/ 787421 h 807741"/>
              <a:gd name="connsiteX1" fmla="*/ 2565400 w 4262120"/>
              <a:gd name="connsiteY1" fmla="*/ 21 h 807741"/>
              <a:gd name="connsiteX2" fmla="*/ 4262120 w 4262120"/>
              <a:gd name="connsiteY2" fmla="*/ 807741 h 80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62120" h="807741">
                <a:moveTo>
                  <a:pt x="0" y="787421"/>
                </a:moveTo>
                <a:cubicBezTo>
                  <a:pt x="927523" y="392027"/>
                  <a:pt x="1855047" y="-3366"/>
                  <a:pt x="2565400" y="21"/>
                </a:cubicBezTo>
                <a:cubicBezTo>
                  <a:pt x="3275753" y="3408"/>
                  <a:pt x="3768936" y="405574"/>
                  <a:pt x="4262120" y="807741"/>
                </a:cubicBezTo>
              </a:path>
            </a:pathLst>
          </a:cu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任意多边形 62"/>
          <p:cNvSpPr/>
          <p:nvPr/>
        </p:nvSpPr>
        <p:spPr>
          <a:xfrm>
            <a:off x="2495581" y="2354088"/>
            <a:ext cx="4315633" cy="567342"/>
          </a:xfrm>
          <a:custGeom>
            <a:avLst/>
            <a:gdLst>
              <a:gd name="connsiteX0" fmla="*/ 0 w 4158184"/>
              <a:gd name="connsiteY0" fmla="*/ 0 h 599485"/>
              <a:gd name="connsiteX1" fmla="*/ 3596640 w 4158184"/>
              <a:gd name="connsiteY1" fmla="*/ 599440 h 599485"/>
              <a:gd name="connsiteX2" fmla="*/ 4094480 w 4158184"/>
              <a:gd name="connsiteY2" fmla="*/ 25400 h 599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58184" h="599485">
                <a:moveTo>
                  <a:pt x="0" y="0"/>
                </a:moveTo>
                <a:cubicBezTo>
                  <a:pt x="1457113" y="297603"/>
                  <a:pt x="2914227" y="595207"/>
                  <a:pt x="3596640" y="599440"/>
                </a:cubicBezTo>
                <a:cubicBezTo>
                  <a:pt x="4279053" y="603673"/>
                  <a:pt x="4186766" y="314536"/>
                  <a:pt x="4094480" y="25400"/>
                </a:cubicBezTo>
              </a:path>
            </a:pathLst>
          </a:cu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任意多边形 67"/>
          <p:cNvSpPr/>
          <p:nvPr/>
        </p:nvSpPr>
        <p:spPr>
          <a:xfrm>
            <a:off x="2272030" y="777121"/>
            <a:ext cx="6568112" cy="1248201"/>
          </a:xfrm>
          <a:custGeom>
            <a:avLst/>
            <a:gdLst>
              <a:gd name="connsiteX0" fmla="*/ 0 w 4262120"/>
              <a:gd name="connsiteY0" fmla="*/ 787421 h 807741"/>
              <a:gd name="connsiteX1" fmla="*/ 2565400 w 4262120"/>
              <a:gd name="connsiteY1" fmla="*/ 21 h 807741"/>
              <a:gd name="connsiteX2" fmla="*/ 4262120 w 4262120"/>
              <a:gd name="connsiteY2" fmla="*/ 807741 h 80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62120" h="807741">
                <a:moveTo>
                  <a:pt x="0" y="787421"/>
                </a:moveTo>
                <a:cubicBezTo>
                  <a:pt x="927523" y="392027"/>
                  <a:pt x="1855047" y="-3366"/>
                  <a:pt x="2565400" y="21"/>
                </a:cubicBezTo>
                <a:cubicBezTo>
                  <a:pt x="3275753" y="3408"/>
                  <a:pt x="3768936" y="405574"/>
                  <a:pt x="4262120" y="807741"/>
                </a:cubicBezTo>
              </a:path>
            </a:pathLst>
          </a:custGeom>
          <a:ln w="38100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任意多边形 72"/>
          <p:cNvSpPr/>
          <p:nvPr/>
        </p:nvSpPr>
        <p:spPr>
          <a:xfrm>
            <a:off x="2124710" y="2364049"/>
            <a:ext cx="6548120" cy="818173"/>
          </a:xfrm>
          <a:custGeom>
            <a:avLst/>
            <a:gdLst>
              <a:gd name="connsiteX0" fmla="*/ 0 w 6360160"/>
              <a:gd name="connsiteY0" fmla="*/ 0 h 1168460"/>
              <a:gd name="connsiteX1" fmla="*/ 3576320 w 6360160"/>
              <a:gd name="connsiteY1" fmla="*/ 1168400 h 1168460"/>
              <a:gd name="connsiteX2" fmla="*/ 6360160 w 6360160"/>
              <a:gd name="connsiteY2" fmla="*/ 40640 h 116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60160" h="1168460">
                <a:moveTo>
                  <a:pt x="0" y="0"/>
                </a:moveTo>
                <a:cubicBezTo>
                  <a:pt x="1258146" y="580813"/>
                  <a:pt x="2516293" y="1161627"/>
                  <a:pt x="3576320" y="1168400"/>
                </a:cubicBezTo>
                <a:cubicBezTo>
                  <a:pt x="4636347" y="1175173"/>
                  <a:pt x="5498253" y="607906"/>
                  <a:pt x="6360160" y="40640"/>
                </a:cubicBezTo>
              </a:path>
            </a:pathLst>
          </a:custGeom>
          <a:ln w="38100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0" name="直接连接符 79"/>
          <p:cNvCxnSpPr/>
          <p:nvPr/>
        </p:nvCxnSpPr>
        <p:spPr>
          <a:xfrm flipV="1">
            <a:off x="1951990" y="3580817"/>
            <a:ext cx="5829912" cy="1"/>
          </a:xfrm>
          <a:prstGeom prst="line">
            <a:avLst/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>
            <a:off x="2096804" y="3400674"/>
            <a:ext cx="7664763" cy="16616"/>
          </a:xfrm>
          <a:prstGeom prst="line">
            <a:avLst/>
          </a:prstGeom>
          <a:ln w="38100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>
            <a:off x="5695728" y="3934549"/>
            <a:ext cx="1765666" cy="0"/>
          </a:xfrm>
          <a:prstGeom prst="line">
            <a:avLst/>
          </a:prstGeom>
          <a:ln w="38100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>
            <a:off x="8154670" y="3942700"/>
            <a:ext cx="1601914" cy="3473"/>
          </a:xfrm>
          <a:prstGeom prst="line">
            <a:avLst/>
          </a:prstGeom>
          <a:ln w="38100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圆角矩形 89"/>
          <p:cNvSpPr/>
          <p:nvPr/>
        </p:nvSpPr>
        <p:spPr>
          <a:xfrm>
            <a:off x="6732349" y="4017053"/>
            <a:ext cx="666440" cy="295347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TP1</a:t>
            </a:r>
            <a:endParaRPr lang="zh-CN" altLang="en-US" dirty="0"/>
          </a:p>
        </p:txBody>
      </p:sp>
      <p:sp>
        <p:nvSpPr>
          <p:cNvPr id="91" name="圆角矩形 90"/>
          <p:cNvSpPr/>
          <p:nvPr/>
        </p:nvSpPr>
        <p:spPr>
          <a:xfrm>
            <a:off x="8196337" y="4022089"/>
            <a:ext cx="666440" cy="295347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TP3</a:t>
            </a:r>
            <a:endParaRPr lang="zh-CN" altLang="en-US" dirty="0"/>
          </a:p>
        </p:txBody>
      </p:sp>
      <p:sp>
        <p:nvSpPr>
          <p:cNvPr id="92" name="圆角矩形 91"/>
          <p:cNvSpPr/>
          <p:nvPr/>
        </p:nvSpPr>
        <p:spPr>
          <a:xfrm>
            <a:off x="7464449" y="4137187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TP2</a:t>
            </a:r>
            <a:endParaRPr lang="zh-CN" altLang="en-US" dirty="0"/>
          </a:p>
        </p:txBody>
      </p:sp>
      <p:grpSp>
        <p:nvGrpSpPr>
          <p:cNvPr id="93" name="组合 92"/>
          <p:cNvGrpSpPr/>
          <p:nvPr/>
        </p:nvGrpSpPr>
        <p:grpSpPr>
          <a:xfrm>
            <a:off x="1194845" y="5925404"/>
            <a:ext cx="793979" cy="203738"/>
            <a:chOff x="4743221" y="901342"/>
            <a:chExt cx="1244338" cy="319302"/>
          </a:xfrm>
        </p:grpSpPr>
        <p:pic>
          <p:nvPicPr>
            <p:cNvPr id="94" name="图片 93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471" b="94118" l="4340" r="96981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43221" y="901342"/>
              <a:ext cx="1244338" cy="319302"/>
            </a:xfrm>
            <a:prstGeom prst="rect">
              <a:avLst/>
            </a:prstGeom>
          </p:spPr>
        </p:pic>
        <p:cxnSp>
          <p:nvCxnSpPr>
            <p:cNvPr id="95" name="直接连接符 94"/>
            <p:cNvCxnSpPr/>
            <p:nvPr/>
          </p:nvCxnSpPr>
          <p:spPr>
            <a:xfrm>
              <a:off x="5761566" y="1060993"/>
              <a:ext cx="192126" cy="0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>
              <a:off x="4825999" y="1062079"/>
              <a:ext cx="192126" cy="0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7" name="组合 96"/>
          <p:cNvGrpSpPr/>
          <p:nvPr/>
        </p:nvGrpSpPr>
        <p:grpSpPr>
          <a:xfrm rot="10800000">
            <a:off x="3933476" y="5947043"/>
            <a:ext cx="815151" cy="664252"/>
            <a:chOff x="6938432" y="469395"/>
            <a:chExt cx="406402" cy="664252"/>
          </a:xfrm>
        </p:grpSpPr>
        <p:pic>
          <p:nvPicPr>
            <p:cNvPr id="98" name="图片 97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899" b="95942" l="2954" r="9789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38432" y="469395"/>
              <a:ext cx="406402" cy="591598"/>
            </a:xfrm>
            <a:prstGeom prst="rect">
              <a:avLst/>
            </a:prstGeom>
          </p:spPr>
        </p:pic>
        <p:cxnSp>
          <p:nvCxnSpPr>
            <p:cNvPr id="99" name="直接连接符 98"/>
            <p:cNvCxnSpPr/>
            <p:nvPr/>
          </p:nvCxnSpPr>
          <p:spPr>
            <a:xfrm>
              <a:off x="7040033" y="920407"/>
              <a:ext cx="1" cy="213240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>
              <a:off x="7238999" y="920407"/>
              <a:ext cx="1" cy="213240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04" name="椭圆 103"/>
          <p:cNvSpPr/>
          <p:nvPr/>
        </p:nvSpPr>
        <p:spPr>
          <a:xfrm>
            <a:off x="7680302" y="3833482"/>
            <a:ext cx="203200" cy="200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椭圆 104"/>
          <p:cNvSpPr/>
          <p:nvPr/>
        </p:nvSpPr>
        <p:spPr>
          <a:xfrm>
            <a:off x="7379741" y="3838637"/>
            <a:ext cx="203200" cy="200251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106" name="椭圆 105"/>
          <p:cNvSpPr/>
          <p:nvPr/>
        </p:nvSpPr>
        <p:spPr>
          <a:xfrm>
            <a:off x="8025286" y="3833482"/>
            <a:ext cx="203200" cy="200251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108" name="圆角矩形 107"/>
          <p:cNvSpPr/>
          <p:nvPr/>
        </p:nvSpPr>
        <p:spPr>
          <a:xfrm>
            <a:off x="528405" y="6090395"/>
            <a:ext cx="666440" cy="295347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TP1</a:t>
            </a:r>
            <a:endParaRPr lang="zh-CN" altLang="en-US" dirty="0"/>
          </a:p>
        </p:txBody>
      </p:sp>
      <p:sp>
        <p:nvSpPr>
          <p:cNvPr id="109" name="圆角矩形 108"/>
          <p:cNvSpPr/>
          <p:nvPr/>
        </p:nvSpPr>
        <p:spPr>
          <a:xfrm>
            <a:off x="1992393" y="6095431"/>
            <a:ext cx="666440" cy="295347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TP3</a:t>
            </a:r>
            <a:endParaRPr lang="zh-CN" altLang="en-US" dirty="0"/>
          </a:p>
        </p:txBody>
      </p:sp>
      <p:sp>
        <p:nvSpPr>
          <p:cNvPr id="110" name="圆角矩形 109"/>
          <p:cNvSpPr/>
          <p:nvPr/>
        </p:nvSpPr>
        <p:spPr>
          <a:xfrm>
            <a:off x="1346338" y="5179014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TP2</a:t>
            </a:r>
            <a:endParaRPr lang="zh-CN" altLang="en-US" dirty="0"/>
          </a:p>
        </p:txBody>
      </p:sp>
      <p:sp>
        <p:nvSpPr>
          <p:cNvPr id="111" name="椭圆 110"/>
          <p:cNvSpPr/>
          <p:nvPr/>
        </p:nvSpPr>
        <p:spPr>
          <a:xfrm>
            <a:off x="1476358" y="5546737"/>
            <a:ext cx="203200" cy="200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椭圆 111"/>
          <p:cNvSpPr/>
          <p:nvPr/>
        </p:nvSpPr>
        <p:spPr>
          <a:xfrm>
            <a:off x="1175797" y="5911979"/>
            <a:ext cx="203200" cy="200251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113" name="椭圆 112"/>
          <p:cNvSpPr/>
          <p:nvPr/>
        </p:nvSpPr>
        <p:spPr>
          <a:xfrm>
            <a:off x="1821342" y="5906824"/>
            <a:ext cx="203200" cy="200251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118" name="圆角矩形 117"/>
          <p:cNvSpPr/>
          <p:nvPr/>
        </p:nvSpPr>
        <p:spPr>
          <a:xfrm>
            <a:off x="3272142" y="6030489"/>
            <a:ext cx="666440" cy="295347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TP1</a:t>
            </a:r>
            <a:endParaRPr lang="zh-CN" altLang="en-US" dirty="0"/>
          </a:p>
        </p:txBody>
      </p:sp>
      <p:sp>
        <p:nvSpPr>
          <p:cNvPr id="119" name="圆角矩形 118"/>
          <p:cNvSpPr/>
          <p:nvPr/>
        </p:nvSpPr>
        <p:spPr>
          <a:xfrm>
            <a:off x="4736130" y="6035525"/>
            <a:ext cx="666440" cy="295347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TP3</a:t>
            </a:r>
            <a:endParaRPr lang="zh-CN" altLang="en-US" dirty="0"/>
          </a:p>
        </p:txBody>
      </p:sp>
      <p:sp>
        <p:nvSpPr>
          <p:cNvPr id="120" name="圆角矩形 119"/>
          <p:cNvSpPr/>
          <p:nvPr/>
        </p:nvSpPr>
        <p:spPr>
          <a:xfrm>
            <a:off x="4090075" y="5119108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TP2</a:t>
            </a:r>
            <a:endParaRPr lang="zh-CN" altLang="en-US" dirty="0"/>
          </a:p>
        </p:txBody>
      </p:sp>
      <p:sp>
        <p:nvSpPr>
          <p:cNvPr id="121" name="椭圆 120"/>
          <p:cNvSpPr/>
          <p:nvPr/>
        </p:nvSpPr>
        <p:spPr>
          <a:xfrm>
            <a:off x="4220095" y="5486831"/>
            <a:ext cx="203200" cy="200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/>
          <p:cNvSpPr/>
          <p:nvPr/>
        </p:nvSpPr>
        <p:spPr>
          <a:xfrm>
            <a:off x="3919534" y="5852073"/>
            <a:ext cx="203200" cy="200251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123" name="椭圆 122"/>
          <p:cNvSpPr/>
          <p:nvPr/>
        </p:nvSpPr>
        <p:spPr>
          <a:xfrm>
            <a:off x="4565079" y="5846918"/>
            <a:ext cx="203200" cy="200251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面包板连线示意图</a:t>
            </a:r>
            <a:r>
              <a:rPr lang="en-US" altLang="zh-CN" dirty="0"/>
              <a:t>(</a:t>
            </a:r>
            <a:r>
              <a:rPr lang="zh-CN" altLang="en-US" dirty="0"/>
              <a:t>完整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76" name="图片 7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32" r="53608" b="7356"/>
          <a:stretch/>
        </p:blipFill>
        <p:spPr>
          <a:xfrm>
            <a:off x="7148144" y="4709088"/>
            <a:ext cx="1299050" cy="1668755"/>
          </a:xfrm>
          <a:prstGeom prst="rect">
            <a:avLst/>
          </a:prstGeom>
        </p:spPr>
      </p:pic>
      <p:sp>
        <p:nvSpPr>
          <p:cNvPr id="77" name="圆角矩形 76"/>
          <p:cNvSpPr/>
          <p:nvPr/>
        </p:nvSpPr>
        <p:spPr>
          <a:xfrm>
            <a:off x="8214486" y="6120135"/>
            <a:ext cx="666440" cy="295347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TP1</a:t>
            </a:r>
            <a:endParaRPr lang="zh-CN" altLang="en-US" dirty="0"/>
          </a:p>
        </p:txBody>
      </p:sp>
      <p:sp>
        <p:nvSpPr>
          <p:cNvPr id="78" name="圆角矩形 77"/>
          <p:cNvSpPr/>
          <p:nvPr/>
        </p:nvSpPr>
        <p:spPr>
          <a:xfrm>
            <a:off x="6637077" y="6136708"/>
            <a:ext cx="666440" cy="295347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TP3</a:t>
            </a:r>
            <a:endParaRPr lang="zh-CN" altLang="en-US" dirty="0"/>
          </a:p>
        </p:txBody>
      </p:sp>
      <p:sp>
        <p:nvSpPr>
          <p:cNvPr id="79" name="圆角矩形 78"/>
          <p:cNvSpPr/>
          <p:nvPr/>
        </p:nvSpPr>
        <p:spPr>
          <a:xfrm>
            <a:off x="7464449" y="6455664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TP2</a:t>
            </a:r>
            <a:endParaRPr lang="zh-CN" altLang="en-US" dirty="0"/>
          </a:p>
        </p:txBody>
      </p:sp>
      <p:sp>
        <p:nvSpPr>
          <p:cNvPr id="81" name="椭圆 80"/>
          <p:cNvSpPr/>
          <p:nvPr/>
        </p:nvSpPr>
        <p:spPr>
          <a:xfrm>
            <a:off x="7718448" y="6173862"/>
            <a:ext cx="203200" cy="200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7937120" y="6120135"/>
            <a:ext cx="203200" cy="200251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84" name="椭圆 83"/>
          <p:cNvSpPr/>
          <p:nvPr/>
        </p:nvSpPr>
        <p:spPr>
          <a:xfrm>
            <a:off x="7438801" y="6120136"/>
            <a:ext cx="203200" cy="200251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85" name="圆角矩形 84"/>
          <p:cNvSpPr/>
          <p:nvPr/>
        </p:nvSpPr>
        <p:spPr>
          <a:xfrm>
            <a:off x="4858704" y="1851458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680</a:t>
            </a:r>
            <a:endParaRPr lang="zh-CN" altLang="en-US" dirty="0"/>
          </a:p>
        </p:txBody>
      </p:sp>
      <p:sp>
        <p:nvSpPr>
          <p:cNvPr id="87" name="圆角矩形 86"/>
          <p:cNvSpPr/>
          <p:nvPr/>
        </p:nvSpPr>
        <p:spPr>
          <a:xfrm>
            <a:off x="4633313" y="2224715"/>
            <a:ext cx="77305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470k</a:t>
            </a:r>
            <a:endParaRPr lang="zh-CN" altLang="en-US" dirty="0"/>
          </a:p>
        </p:txBody>
      </p:sp>
      <p:sp>
        <p:nvSpPr>
          <p:cNvPr id="89" name="圆角矩形 88"/>
          <p:cNvSpPr/>
          <p:nvPr/>
        </p:nvSpPr>
        <p:spPr>
          <a:xfrm>
            <a:off x="6999900" y="1850250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680</a:t>
            </a:r>
            <a:endParaRPr lang="zh-CN" altLang="en-US" dirty="0"/>
          </a:p>
        </p:txBody>
      </p:sp>
      <p:sp>
        <p:nvSpPr>
          <p:cNvPr id="101" name="圆角矩形 100"/>
          <p:cNvSpPr/>
          <p:nvPr/>
        </p:nvSpPr>
        <p:spPr>
          <a:xfrm>
            <a:off x="6774509" y="2223507"/>
            <a:ext cx="77305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470k</a:t>
            </a:r>
            <a:endParaRPr lang="zh-CN" altLang="en-US" dirty="0"/>
          </a:p>
        </p:txBody>
      </p:sp>
      <p:sp>
        <p:nvSpPr>
          <p:cNvPr id="102" name="圆角矩形 101"/>
          <p:cNvSpPr/>
          <p:nvPr/>
        </p:nvSpPr>
        <p:spPr>
          <a:xfrm>
            <a:off x="8973575" y="1862419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680</a:t>
            </a:r>
            <a:endParaRPr lang="zh-CN" altLang="en-US" dirty="0"/>
          </a:p>
        </p:txBody>
      </p:sp>
      <p:sp>
        <p:nvSpPr>
          <p:cNvPr id="103" name="圆角矩形 102"/>
          <p:cNvSpPr/>
          <p:nvPr/>
        </p:nvSpPr>
        <p:spPr>
          <a:xfrm>
            <a:off x="8747185" y="2217911"/>
            <a:ext cx="77305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470k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139667" y="544511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测量电阻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2745721" y="542965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测量电容</a:t>
            </a:r>
          </a:p>
        </p:txBody>
      </p:sp>
      <p:sp>
        <p:nvSpPr>
          <p:cNvPr id="114" name="文本框 113"/>
          <p:cNvSpPr txBox="1"/>
          <p:nvPr/>
        </p:nvSpPr>
        <p:spPr>
          <a:xfrm>
            <a:off x="6021925" y="5340233"/>
            <a:ext cx="113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测量</a:t>
            </a:r>
            <a:r>
              <a:rPr lang="en-US" altLang="zh-CN" dirty="0"/>
              <a:t>NPN</a:t>
            </a:r>
          </a:p>
          <a:p>
            <a:r>
              <a:rPr lang="zh-CN" altLang="en-US" dirty="0"/>
              <a:t>三极管</a:t>
            </a:r>
          </a:p>
        </p:txBody>
      </p:sp>
      <p:pic>
        <p:nvPicPr>
          <p:cNvPr id="115" name="图片 11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67" r="52828" b="7678"/>
          <a:stretch/>
        </p:blipFill>
        <p:spPr>
          <a:xfrm>
            <a:off x="10007548" y="4735599"/>
            <a:ext cx="1344175" cy="1679883"/>
          </a:xfrm>
          <a:prstGeom prst="rect">
            <a:avLst/>
          </a:prstGeom>
        </p:spPr>
      </p:pic>
      <p:sp>
        <p:nvSpPr>
          <p:cNvPr id="116" name="圆角矩形 115"/>
          <p:cNvSpPr/>
          <p:nvPr/>
        </p:nvSpPr>
        <p:spPr>
          <a:xfrm>
            <a:off x="11103368" y="6130571"/>
            <a:ext cx="666440" cy="295347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TP1</a:t>
            </a:r>
            <a:endParaRPr lang="zh-CN" altLang="en-US" dirty="0"/>
          </a:p>
        </p:txBody>
      </p:sp>
      <p:sp>
        <p:nvSpPr>
          <p:cNvPr id="117" name="圆角矩形 116"/>
          <p:cNvSpPr/>
          <p:nvPr/>
        </p:nvSpPr>
        <p:spPr>
          <a:xfrm>
            <a:off x="9525959" y="6147144"/>
            <a:ext cx="666440" cy="295347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TP3</a:t>
            </a:r>
            <a:endParaRPr lang="zh-CN" altLang="en-US" dirty="0"/>
          </a:p>
        </p:txBody>
      </p:sp>
      <p:sp>
        <p:nvSpPr>
          <p:cNvPr id="124" name="圆角矩形 123"/>
          <p:cNvSpPr/>
          <p:nvPr/>
        </p:nvSpPr>
        <p:spPr>
          <a:xfrm>
            <a:off x="10353331" y="6466100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TP2</a:t>
            </a:r>
            <a:endParaRPr lang="zh-CN" altLang="en-US" dirty="0"/>
          </a:p>
        </p:txBody>
      </p:sp>
      <p:sp>
        <p:nvSpPr>
          <p:cNvPr id="125" name="椭圆 124"/>
          <p:cNvSpPr/>
          <p:nvPr/>
        </p:nvSpPr>
        <p:spPr>
          <a:xfrm>
            <a:off x="10607330" y="6184298"/>
            <a:ext cx="203200" cy="200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椭圆 125"/>
          <p:cNvSpPr/>
          <p:nvPr/>
        </p:nvSpPr>
        <p:spPr>
          <a:xfrm>
            <a:off x="10826002" y="6130571"/>
            <a:ext cx="203200" cy="200251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127" name="椭圆 126"/>
          <p:cNvSpPr/>
          <p:nvPr/>
        </p:nvSpPr>
        <p:spPr>
          <a:xfrm>
            <a:off x="10327683" y="6130572"/>
            <a:ext cx="203200" cy="200251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8980597" y="5214692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测量</a:t>
            </a:r>
            <a:r>
              <a:rPr lang="en-US" altLang="zh-CN" dirty="0"/>
              <a:t>PNP</a:t>
            </a:r>
          </a:p>
          <a:p>
            <a:r>
              <a:rPr lang="zh-CN" altLang="en-US" dirty="0"/>
              <a:t>三极管</a:t>
            </a:r>
          </a:p>
        </p:txBody>
      </p:sp>
    </p:spTree>
    <p:extLst>
      <p:ext uri="{BB962C8B-B14F-4D97-AF65-F5344CB8AC3E}">
        <p14:creationId xmlns:p14="http://schemas.microsoft.com/office/powerpoint/2010/main" val="3469777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占位符 59" descr="图片包含 天空, 户外, 建筑物&#10;&#10;自动生成的说明">
            <a:extLst>
              <a:ext uri="{FF2B5EF4-FFF2-40B4-BE49-F238E27FC236}">
                <a16:creationId xmlns:a16="http://schemas.microsoft.com/office/drawing/2014/main" id="{80C2569C-3892-40D1-9264-F5FDDEF8C1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8" b="28688"/>
          <a:stretch>
            <a:fillRect/>
          </a:stretch>
        </p:blipFill>
        <p:spPr/>
      </p:pic>
      <p:sp>
        <p:nvSpPr>
          <p:cNvPr id="68" name="标题 67">
            <a:extLst>
              <a:ext uri="{FF2B5EF4-FFF2-40B4-BE49-F238E27FC236}">
                <a16:creationId xmlns:a16="http://schemas.microsoft.com/office/drawing/2014/main" id="{E5089217-EE99-4A8B-872E-52A90760B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元件类型判别（进阶任务）</a:t>
            </a:r>
          </a:p>
        </p:txBody>
      </p:sp>
      <p:sp>
        <p:nvSpPr>
          <p:cNvPr id="69" name="文本占位符 68">
            <a:extLst>
              <a:ext uri="{FF2B5EF4-FFF2-40B4-BE49-F238E27FC236}">
                <a16:creationId xmlns:a16="http://schemas.microsoft.com/office/drawing/2014/main" id="{CEE3631F-BDBE-4BAF-B747-E374DA7BE7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>
              <a:solidFill>
                <a:schemeClr val="accent2"/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4CE5BB6-06BF-41FD-A1AC-622D2A987800}"/>
              </a:ext>
            </a:extLst>
          </p:cNvPr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278869C-8A9B-484D-A8CD-A418D85E48F5}"/>
                </a:ext>
              </a:extLst>
            </p:cNvPr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800" b="1" dirty="0">
                  <a:solidFill>
                    <a:schemeClr val="accent1"/>
                  </a:solidFill>
                </a:rPr>
                <a:t>03</a:t>
              </a:r>
              <a:endParaRPr lang="zh-CN" altLang="en-US" sz="138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E2FC511-10FB-41EF-AC21-71C44EA04771}"/>
                </a:ext>
              </a:extLst>
            </p:cNvPr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7354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1294927" y="555779"/>
            <a:ext cx="7081838" cy="598488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判断三极管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3221788" y="1243372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TP1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3221788" y="2586139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TP3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1874103" y="1712373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TP2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2727884" y="1688442"/>
            <a:ext cx="528320" cy="635607"/>
            <a:chOff x="4038600" y="2590589"/>
            <a:chExt cx="528320" cy="635607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4038600" y="2921000"/>
              <a:ext cx="26416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4302760" y="3001010"/>
              <a:ext cx="264160" cy="22518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H="1">
              <a:off x="4302760" y="2590589"/>
              <a:ext cx="213457" cy="25040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4302760" y="2650067"/>
              <a:ext cx="0" cy="5461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菱形 13"/>
          <p:cNvSpPr/>
          <p:nvPr/>
        </p:nvSpPr>
        <p:spPr>
          <a:xfrm>
            <a:off x="7214270" y="2250814"/>
            <a:ext cx="2090100" cy="648481"/>
          </a:xfrm>
          <a:prstGeom prst="diamon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50" dirty="0"/>
          </a:p>
        </p:txBody>
      </p:sp>
      <p:sp>
        <p:nvSpPr>
          <p:cNvPr id="15" name="圆角矩形 14"/>
          <p:cNvSpPr/>
          <p:nvPr/>
        </p:nvSpPr>
        <p:spPr>
          <a:xfrm>
            <a:off x="7255818" y="2174175"/>
            <a:ext cx="2007004" cy="80175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U(tp2,tp3)&lt;0.8V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9304369" y="2575054"/>
            <a:ext cx="3910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695431" y="2286910"/>
            <a:ext cx="981653" cy="5762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NPN</a:t>
            </a:r>
          </a:p>
          <a:p>
            <a:pPr algn="ctr"/>
            <a:r>
              <a:rPr lang="zh-CN" altLang="en-US" dirty="0"/>
              <a:t>三极管</a:t>
            </a:r>
          </a:p>
        </p:txBody>
      </p:sp>
      <p:cxnSp>
        <p:nvCxnSpPr>
          <p:cNvPr id="19" name="直接箭头连接符 18"/>
          <p:cNvCxnSpPr/>
          <p:nvPr/>
        </p:nvCxnSpPr>
        <p:spPr>
          <a:xfrm>
            <a:off x="8242876" y="2896756"/>
            <a:ext cx="0" cy="4548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菱形 19"/>
          <p:cNvSpPr/>
          <p:nvPr/>
        </p:nvSpPr>
        <p:spPr>
          <a:xfrm>
            <a:off x="7195170" y="4417126"/>
            <a:ext cx="2090100" cy="648481"/>
          </a:xfrm>
          <a:prstGeom prst="diamon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50" dirty="0"/>
          </a:p>
        </p:txBody>
      </p:sp>
      <p:cxnSp>
        <p:nvCxnSpPr>
          <p:cNvPr id="25" name="直接箭头连接符 24"/>
          <p:cNvCxnSpPr>
            <a:endCxn id="14" idx="0"/>
          </p:cNvCxnSpPr>
          <p:nvPr/>
        </p:nvCxnSpPr>
        <p:spPr>
          <a:xfrm>
            <a:off x="8259320" y="1900538"/>
            <a:ext cx="0" cy="35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8240220" y="4051572"/>
            <a:ext cx="0" cy="35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圆角矩形 27"/>
          <p:cNvSpPr/>
          <p:nvPr/>
        </p:nvSpPr>
        <p:spPr>
          <a:xfrm>
            <a:off x="7217619" y="4337259"/>
            <a:ext cx="2007004" cy="80175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U(tp2,tp3)&lt;0.8V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0" name="直接箭头连接符 29"/>
          <p:cNvCxnSpPr>
            <a:stCxn id="20" idx="3"/>
          </p:cNvCxnSpPr>
          <p:nvPr/>
        </p:nvCxnSpPr>
        <p:spPr>
          <a:xfrm>
            <a:off x="9285270" y="4741367"/>
            <a:ext cx="452028" cy="28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9737298" y="4456064"/>
            <a:ext cx="981653" cy="5762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PNP</a:t>
            </a:r>
          </a:p>
          <a:p>
            <a:pPr algn="ctr"/>
            <a:r>
              <a:rPr lang="zh-CN" altLang="en-US" dirty="0"/>
              <a:t>三极管</a:t>
            </a:r>
          </a:p>
        </p:txBody>
      </p:sp>
      <p:cxnSp>
        <p:nvCxnSpPr>
          <p:cNvPr id="32" name="直接箭头连接符 31"/>
          <p:cNvCxnSpPr/>
          <p:nvPr/>
        </p:nvCxnSpPr>
        <p:spPr>
          <a:xfrm>
            <a:off x="8231115" y="5065607"/>
            <a:ext cx="0" cy="35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8265761" y="858468"/>
            <a:ext cx="0" cy="35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7555303" y="5424958"/>
            <a:ext cx="1369833" cy="42886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不是三极管</a:t>
            </a:r>
          </a:p>
        </p:txBody>
      </p:sp>
      <p:cxnSp>
        <p:nvCxnSpPr>
          <p:cNvPr id="36" name="直接连接符 35"/>
          <p:cNvCxnSpPr/>
          <p:nvPr/>
        </p:nvCxnSpPr>
        <p:spPr>
          <a:xfrm>
            <a:off x="3052787" y="2155159"/>
            <a:ext cx="132080" cy="112593"/>
          </a:xfrm>
          <a:prstGeom prst="line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742730" y="4180092"/>
            <a:ext cx="981653" cy="5762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PNP</a:t>
            </a:r>
          </a:p>
          <a:p>
            <a:pPr algn="ctr"/>
            <a:r>
              <a:rPr lang="zh-CN" altLang="en-US" dirty="0"/>
              <a:t>三极管</a:t>
            </a:r>
          </a:p>
        </p:txBody>
      </p:sp>
      <p:sp>
        <p:nvSpPr>
          <p:cNvPr id="48" name="矩形 47"/>
          <p:cNvSpPr/>
          <p:nvPr/>
        </p:nvSpPr>
        <p:spPr>
          <a:xfrm>
            <a:off x="742730" y="1561770"/>
            <a:ext cx="981653" cy="5762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NPN</a:t>
            </a:r>
          </a:p>
          <a:p>
            <a:pPr algn="ctr"/>
            <a:r>
              <a:rPr lang="zh-CN" altLang="en-US" dirty="0"/>
              <a:t>三极管</a:t>
            </a:r>
          </a:p>
        </p:txBody>
      </p:sp>
      <p:sp>
        <p:nvSpPr>
          <p:cNvPr id="49" name="圆角矩形 48"/>
          <p:cNvSpPr/>
          <p:nvPr/>
        </p:nvSpPr>
        <p:spPr>
          <a:xfrm>
            <a:off x="3184867" y="3657389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TP1</a:t>
            </a:r>
            <a:endParaRPr lang="zh-CN" altLang="en-US" dirty="0"/>
          </a:p>
        </p:txBody>
      </p:sp>
      <p:sp>
        <p:nvSpPr>
          <p:cNvPr id="50" name="圆角矩形 49"/>
          <p:cNvSpPr/>
          <p:nvPr/>
        </p:nvSpPr>
        <p:spPr>
          <a:xfrm>
            <a:off x="3184867" y="4909528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TP3</a:t>
            </a:r>
            <a:endParaRPr lang="zh-CN" altLang="en-US" dirty="0"/>
          </a:p>
        </p:txBody>
      </p:sp>
      <p:sp>
        <p:nvSpPr>
          <p:cNvPr id="51" name="圆角矩形 50"/>
          <p:cNvSpPr/>
          <p:nvPr/>
        </p:nvSpPr>
        <p:spPr>
          <a:xfrm>
            <a:off x="1837182" y="4126390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TP2</a:t>
            </a:r>
            <a:endParaRPr lang="zh-CN" altLang="en-US" dirty="0"/>
          </a:p>
        </p:txBody>
      </p:sp>
      <p:grpSp>
        <p:nvGrpSpPr>
          <p:cNvPr id="52" name="组合 51"/>
          <p:cNvGrpSpPr/>
          <p:nvPr/>
        </p:nvGrpSpPr>
        <p:grpSpPr>
          <a:xfrm flipV="1">
            <a:off x="2693468" y="4077308"/>
            <a:ext cx="528320" cy="635607"/>
            <a:chOff x="807957" y="2439496"/>
            <a:chExt cx="528320" cy="635607"/>
          </a:xfrm>
        </p:grpSpPr>
        <p:grpSp>
          <p:nvGrpSpPr>
            <p:cNvPr id="53" name="组合 52"/>
            <p:cNvGrpSpPr/>
            <p:nvPr/>
          </p:nvGrpSpPr>
          <p:grpSpPr>
            <a:xfrm>
              <a:off x="807957" y="2439496"/>
              <a:ext cx="528320" cy="635607"/>
              <a:chOff x="4038600" y="2590589"/>
              <a:chExt cx="528320" cy="635607"/>
            </a:xfrm>
          </p:grpSpPr>
          <p:cxnSp>
            <p:nvCxnSpPr>
              <p:cNvPr id="55" name="直接连接符 54"/>
              <p:cNvCxnSpPr/>
              <p:nvPr/>
            </p:nvCxnSpPr>
            <p:spPr>
              <a:xfrm>
                <a:off x="4038600" y="2921000"/>
                <a:ext cx="26416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>
                <a:off x="4302760" y="3001010"/>
                <a:ext cx="264160" cy="22518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/>
            </p:nvCxnSpPr>
            <p:spPr>
              <a:xfrm flipH="1">
                <a:off x="4302760" y="2590589"/>
                <a:ext cx="213457" cy="25040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>
                <a:off x="4302760" y="2650067"/>
                <a:ext cx="0" cy="5461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直接连接符 53"/>
            <p:cNvCxnSpPr/>
            <p:nvPr/>
          </p:nvCxnSpPr>
          <p:spPr>
            <a:xfrm flipH="1">
              <a:off x="1147523" y="2439496"/>
              <a:ext cx="138051" cy="152486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文本框 58"/>
          <p:cNvSpPr txBox="1"/>
          <p:nvPr/>
        </p:nvSpPr>
        <p:spPr>
          <a:xfrm>
            <a:off x="3221788" y="389767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60" name="文本框 59"/>
          <p:cNvSpPr txBox="1"/>
          <p:nvPr/>
        </p:nvSpPr>
        <p:spPr>
          <a:xfrm>
            <a:off x="3213284" y="452824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61" name="文本框 60"/>
          <p:cNvSpPr txBox="1"/>
          <p:nvPr/>
        </p:nvSpPr>
        <p:spPr>
          <a:xfrm>
            <a:off x="2570715" y="400004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62" name="文本框 61"/>
          <p:cNvSpPr txBox="1"/>
          <p:nvPr/>
        </p:nvSpPr>
        <p:spPr>
          <a:xfrm>
            <a:off x="4134099" y="1878991"/>
            <a:ext cx="25568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三极管</a:t>
            </a:r>
            <a:r>
              <a:rPr lang="en-US" altLang="zh-CN" dirty="0"/>
              <a:t>BE</a:t>
            </a:r>
            <a:r>
              <a:rPr lang="zh-CN" altLang="en-US" dirty="0"/>
              <a:t>间导通电压约等于</a:t>
            </a:r>
            <a:r>
              <a:rPr lang="en-US" altLang="zh-CN" dirty="0"/>
              <a:t>0.6V</a:t>
            </a:r>
            <a:r>
              <a:rPr lang="zh-CN" altLang="en-US" dirty="0"/>
              <a:t>，判断其导通电压小于</a:t>
            </a:r>
            <a:r>
              <a:rPr lang="en-US" altLang="zh-CN" dirty="0"/>
              <a:t>0.8V</a:t>
            </a:r>
            <a:r>
              <a:rPr lang="zh-CN" altLang="en-US" dirty="0"/>
              <a:t>，即可认为是三极管。</a:t>
            </a:r>
            <a:endParaRPr lang="en-US" altLang="zh-CN" dirty="0"/>
          </a:p>
        </p:txBody>
      </p:sp>
      <p:sp>
        <p:nvSpPr>
          <p:cNvPr id="64" name="圆角矩形 63"/>
          <p:cNvSpPr/>
          <p:nvPr/>
        </p:nvSpPr>
        <p:spPr>
          <a:xfrm>
            <a:off x="6917712" y="1208744"/>
            <a:ext cx="2696098" cy="69179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Consolas" panose="020B0609020204030204" pitchFamily="49" charset="0"/>
              </a:rPr>
              <a:t>TP1.SetState(HIGH_R1) TP2.SetState(HIGH_R2) TP3.SetState(LOW_R1)</a:t>
            </a:r>
          </a:p>
        </p:txBody>
      </p:sp>
      <p:sp>
        <p:nvSpPr>
          <p:cNvPr id="65" name="圆角矩形 64"/>
          <p:cNvSpPr/>
          <p:nvPr/>
        </p:nvSpPr>
        <p:spPr>
          <a:xfrm>
            <a:off x="6917712" y="3349699"/>
            <a:ext cx="2696098" cy="69179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Consolas" panose="020B0609020204030204" pitchFamily="49" charset="0"/>
              </a:rPr>
              <a:t>TP1.SetState(LOW_R1) TP2.SetState(LOW_R2) TP3.SetState(HIGH_R1)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3239643" y="150965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68" name="文本框 67"/>
          <p:cNvSpPr txBox="1"/>
          <p:nvPr/>
        </p:nvSpPr>
        <p:spPr>
          <a:xfrm>
            <a:off x="3231139" y="21402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69" name="文本框 68"/>
          <p:cNvSpPr txBox="1"/>
          <p:nvPr/>
        </p:nvSpPr>
        <p:spPr>
          <a:xfrm>
            <a:off x="2588570" y="161202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70" name="文本框 69"/>
          <p:cNvSpPr txBox="1"/>
          <p:nvPr/>
        </p:nvSpPr>
        <p:spPr>
          <a:xfrm>
            <a:off x="9258601" y="2135045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71" name="文本框 70"/>
          <p:cNvSpPr txBox="1"/>
          <p:nvPr/>
        </p:nvSpPr>
        <p:spPr>
          <a:xfrm>
            <a:off x="8288482" y="2908370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72" name="文本框 71"/>
          <p:cNvSpPr txBox="1"/>
          <p:nvPr/>
        </p:nvSpPr>
        <p:spPr>
          <a:xfrm>
            <a:off x="9185601" y="4352160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73" name="文本框 72"/>
          <p:cNvSpPr txBox="1"/>
          <p:nvPr/>
        </p:nvSpPr>
        <p:spPr>
          <a:xfrm>
            <a:off x="8249460" y="5037789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AF113FF2-BFD4-4C10-BEDC-006882D999E4}"/>
              </a:ext>
            </a:extLst>
          </p:cNvPr>
          <p:cNvSpPr/>
          <p:nvPr/>
        </p:nvSpPr>
        <p:spPr>
          <a:xfrm>
            <a:off x="4418381" y="3277702"/>
            <a:ext cx="2007588" cy="619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6454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0C7F694-2EFE-4164-962C-195A7142DE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52DB1D8-99D4-4567-9B14-A645639B8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2A67AE0-4C9D-4476-9258-5D69749E08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7286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分辨电阻和电容</a:t>
            </a:r>
          </a:p>
        </p:txBody>
      </p:sp>
      <p:sp>
        <p:nvSpPr>
          <p:cNvPr id="28" name="圆角矩形 27"/>
          <p:cNvSpPr/>
          <p:nvPr/>
        </p:nvSpPr>
        <p:spPr>
          <a:xfrm>
            <a:off x="5439092" y="1861975"/>
            <a:ext cx="2696098" cy="69179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Consolas" panose="020B0609020204030204" pitchFamily="49" charset="0"/>
              </a:rPr>
              <a:t>TP1.SetState(HIGH_R1) TP3.SetState(LOW_R1)</a:t>
            </a:r>
          </a:p>
        </p:txBody>
      </p:sp>
      <p:cxnSp>
        <p:nvCxnSpPr>
          <p:cNvPr id="29" name="直接箭头连接符 28"/>
          <p:cNvCxnSpPr/>
          <p:nvPr/>
        </p:nvCxnSpPr>
        <p:spPr>
          <a:xfrm>
            <a:off x="6752687" y="1511857"/>
            <a:ext cx="0" cy="35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圆角矩形 29"/>
          <p:cNvSpPr/>
          <p:nvPr/>
        </p:nvSpPr>
        <p:spPr>
          <a:xfrm>
            <a:off x="5439091" y="2909395"/>
            <a:ext cx="2696099" cy="111706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200" dirty="0">
                <a:latin typeface="Consolas" panose="020B0609020204030204" pitchFamily="49" charset="0"/>
              </a:rPr>
              <a:t>for(</a:t>
            </a:r>
            <a:r>
              <a:rPr lang="en-US" altLang="zh-CN" sz="1200" dirty="0" err="1">
                <a:latin typeface="Consolas" panose="020B0609020204030204" pitchFamily="49" charset="0"/>
              </a:rPr>
              <a:t>i</a:t>
            </a:r>
            <a:r>
              <a:rPr lang="en-US" altLang="zh-CN" sz="1200" dirty="0">
                <a:latin typeface="Consolas" panose="020B0609020204030204" pitchFamily="49" charset="0"/>
              </a:rPr>
              <a:t>=0;i&lt;100;i++)</a:t>
            </a:r>
          </a:p>
          <a:p>
            <a:pPr lvl="1"/>
            <a:r>
              <a:rPr lang="en-US" altLang="zh-CN" sz="1200" dirty="0">
                <a:latin typeface="Consolas" panose="020B0609020204030204" pitchFamily="49" charset="0"/>
              </a:rPr>
              <a:t>U(TP1)=TP1.analogRead();</a:t>
            </a:r>
          </a:p>
          <a:p>
            <a:pPr lvl="1"/>
            <a:r>
              <a:rPr lang="en-US" altLang="zh-CN" sz="1200" dirty="0">
                <a:latin typeface="Consolas" panose="020B0609020204030204" pitchFamily="49" charset="0"/>
              </a:rPr>
              <a:t>U(TP3)=TP3.analogRead();</a:t>
            </a:r>
          </a:p>
          <a:p>
            <a:pPr lvl="1"/>
            <a:r>
              <a:rPr lang="en-US" altLang="zh-CN" sz="1200" dirty="0">
                <a:latin typeface="Consolas" panose="020B0609020204030204" pitchFamily="49" charset="0"/>
              </a:rPr>
              <a:t>U[</a:t>
            </a:r>
            <a:r>
              <a:rPr lang="en-US" altLang="zh-CN" sz="1200" dirty="0" err="1">
                <a:latin typeface="Consolas" panose="020B0609020204030204" pitchFamily="49" charset="0"/>
              </a:rPr>
              <a:t>i</a:t>
            </a:r>
            <a:r>
              <a:rPr lang="en-US" altLang="zh-CN" sz="1200" dirty="0">
                <a:latin typeface="Consolas" panose="020B0609020204030204" pitchFamily="49" charset="0"/>
              </a:rPr>
              <a:t>]=U(TP1,TP3);</a:t>
            </a:r>
          </a:p>
          <a:p>
            <a:pPr lvl="1"/>
            <a:r>
              <a:rPr lang="en-US" altLang="zh-CN" sz="1200" dirty="0">
                <a:latin typeface="Consolas" panose="020B0609020204030204" pitchFamily="49" charset="0"/>
              </a:rPr>
              <a:t>delay(10);</a:t>
            </a:r>
          </a:p>
        </p:txBody>
      </p:sp>
      <p:cxnSp>
        <p:nvCxnSpPr>
          <p:cNvPr id="31" name="直接箭头连接符 30"/>
          <p:cNvCxnSpPr/>
          <p:nvPr/>
        </p:nvCxnSpPr>
        <p:spPr>
          <a:xfrm>
            <a:off x="6752687" y="2559277"/>
            <a:ext cx="0" cy="35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6781754" y="4026462"/>
            <a:ext cx="0" cy="35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830961" y="3884966"/>
            <a:ext cx="899999" cy="180000"/>
            <a:chOff x="5278485" y="2032733"/>
            <a:chExt cx="899999" cy="180000"/>
          </a:xfrm>
        </p:grpSpPr>
        <p:sp>
          <p:nvSpPr>
            <p:cNvPr id="38" name="矩形 37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连接符 38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823340" y="5960759"/>
            <a:ext cx="899999" cy="180000"/>
            <a:chOff x="5278485" y="2032733"/>
            <a:chExt cx="899999" cy="180000"/>
          </a:xfrm>
        </p:grpSpPr>
        <p:sp>
          <p:nvSpPr>
            <p:cNvPr id="42" name="矩形 41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3" name="直接连接符 42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圆角矩形 44"/>
          <p:cNvSpPr/>
          <p:nvPr/>
        </p:nvSpPr>
        <p:spPr>
          <a:xfrm>
            <a:off x="1728420" y="4093269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TP1</a:t>
            </a:r>
            <a:endParaRPr lang="zh-CN" altLang="en-US" dirty="0"/>
          </a:p>
        </p:txBody>
      </p:sp>
      <p:sp>
        <p:nvSpPr>
          <p:cNvPr id="46" name="圆角矩形 45"/>
          <p:cNvSpPr/>
          <p:nvPr/>
        </p:nvSpPr>
        <p:spPr>
          <a:xfrm>
            <a:off x="1728420" y="5436036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TP3</a:t>
            </a:r>
            <a:endParaRPr lang="zh-CN" altLang="en-US" dirty="0"/>
          </a:p>
        </p:txBody>
      </p:sp>
      <p:sp>
        <p:nvSpPr>
          <p:cNvPr id="47" name="圆角矩形 46"/>
          <p:cNvSpPr/>
          <p:nvPr/>
        </p:nvSpPr>
        <p:spPr>
          <a:xfrm>
            <a:off x="947741" y="3684869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R1 680</a:t>
            </a:r>
            <a:endParaRPr lang="zh-CN" altLang="en-US" dirty="0"/>
          </a:p>
        </p:txBody>
      </p:sp>
      <p:sp>
        <p:nvSpPr>
          <p:cNvPr id="48" name="圆角矩形 47"/>
          <p:cNvSpPr/>
          <p:nvPr/>
        </p:nvSpPr>
        <p:spPr>
          <a:xfrm>
            <a:off x="935039" y="5757407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R5 680</a:t>
            </a:r>
            <a:endParaRPr lang="zh-CN" altLang="en-US" dirty="0"/>
          </a:p>
        </p:txBody>
      </p:sp>
      <p:cxnSp>
        <p:nvCxnSpPr>
          <p:cNvPr id="49" name="直接连接符 48"/>
          <p:cNvCxnSpPr/>
          <p:nvPr/>
        </p:nvCxnSpPr>
        <p:spPr>
          <a:xfrm>
            <a:off x="1720801" y="3971901"/>
            <a:ext cx="0" cy="663895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V="1">
            <a:off x="1713725" y="5169111"/>
            <a:ext cx="0" cy="880000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合 50"/>
          <p:cNvGrpSpPr/>
          <p:nvPr/>
        </p:nvGrpSpPr>
        <p:grpSpPr>
          <a:xfrm>
            <a:off x="1479682" y="4635796"/>
            <a:ext cx="477155" cy="538869"/>
            <a:chOff x="4424626" y="4013154"/>
            <a:chExt cx="477155" cy="538869"/>
          </a:xfrm>
        </p:grpSpPr>
        <p:cxnSp>
          <p:nvCxnSpPr>
            <p:cNvPr id="52" name="直接连接符 51"/>
            <p:cNvCxnSpPr/>
            <p:nvPr/>
          </p:nvCxnSpPr>
          <p:spPr>
            <a:xfrm>
              <a:off x="4424626" y="4198623"/>
              <a:ext cx="47715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4424626" y="4366263"/>
              <a:ext cx="47715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rot="5400000">
              <a:off x="4574081" y="410315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rot="5400000">
              <a:off x="4568764" y="446202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组合 74"/>
          <p:cNvGrpSpPr/>
          <p:nvPr/>
        </p:nvGrpSpPr>
        <p:grpSpPr>
          <a:xfrm>
            <a:off x="828421" y="972702"/>
            <a:ext cx="899999" cy="180000"/>
            <a:chOff x="5278485" y="2032733"/>
            <a:chExt cx="899999" cy="180000"/>
          </a:xfrm>
        </p:grpSpPr>
        <p:sp>
          <p:nvSpPr>
            <p:cNvPr id="76" name="矩形 75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7" name="直接连接符 76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组合 78"/>
          <p:cNvGrpSpPr/>
          <p:nvPr/>
        </p:nvGrpSpPr>
        <p:grpSpPr>
          <a:xfrm>
            <a:off x="820800" y="3048495"/>
            <a:ext cx="899999" cy="180000"/>
            <a:chOff x="5278485" y="2032733"/>
            <a:chExt cx="899999" cy="180000"/>
          </a:xfrm>
        </p:grpSpPr>
        <p:sp>
          <p:nvSpPr>
            <p:cNvPr id="80" name="矩形 79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1" name="直接连接符 80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3" name="直接连接符 82"/>
          <p:cNvCxnSpPr/>
          <p:nvPr/>
        </p:nvCxnSpPr>
        <p:spPr>
          <a:xfrm>
            <a:off x="1730961" y="1058809"/>
            <a:ext cx="0" cy="500841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 flipV="1">
            <a:off x="1723885" y="2454495"/>
            <a:ext cx="1" cy="681523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圆角矩形 84"/>
          <p:cNvSpPr/>
          <p:nvPr/>
        </p:nvSpPr>
        <p:spPr>
          <a:xfrm>
            <a:off x="1725880" y="1181005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TP1</a:t>
            </a:r>
            <a:endParaRPr lang="zh-CN" altLang="en-US" dirty="0"/>
          </a:p>
        </p:txBody>
      </p:sp>
      <p:sp>
        <p:nvSpPr>
          <p:cNvPr id="86" name="圆角矩形 85"/>
          <p:cNvSpPr/>
          <p:nvPr/>
        </p:nvSpPr>
        <p:spPr>
          <a:xfrm>
            <a:off x="1725880" y="2523772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TP3</a:t>
            </a:r>
            <a:endParaRPr lang="zh-CN" altLang="en-US" dirty="0"/>
          </a:p>
        </p:txBody>
      </p:sp>
      <p:sp>
        <p:nvSpPr>
          <p:cNvPr id="87" name="圆角矩形 86"/>
          <p:cNvSpPr/>
          <p:nvPr/>
        </p:nvSpPr>
        <p:spPr>
          <a:xfrm>
            <a:off x="945201" y="772605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R1 680</a:t>
            </a:r>
            <a:endParaRPr lang="zh-CN" altLang="en-US" dirty="0"/>
          </a:p>
        </p:txBody>
      </p:sp>
      <p:sp>
        <p:nvSpPr>
          <p:cNvPr id="88" name="圆角矩形 87"/>
          <p:cNvSpPr/>
          <p:nvPr/>
        </p:nvSpPr>
        <p:spPr>
          <a:xfrm>
            <a:off x="932499" y="2845143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R5 680</a:t>
            </a:r>
            <a:endParaRPr lang="zh-CN" altLang="en-US" dirty="0"/>
          </a:p>
        </p:txBody>
      </p:sp>
      <p:grpSp>
        <p:nvGrpSpPr>
          <p:cNvPr id="89" name="组合 88"/>
          <p:cNvGrpSpPr/>
          <p:nvPr/>
        </p:nvGrpSpPr>
        <p:grpSpPr>
          <a:xfrm rot="5400000">
            <a:off x="1275880" y="1919649"/>
            <a:ext cx="899999" cy="180000"/>
            <a:chOff x="5278485" y="2032733"/>
            <a:chExt cx="899999" cy="180000"/>
          </a:xfrm>
          <a:solidFill>
            <a:srgbClr val="FFC000"/>
          </a:solidFill>
        </p:grpSpPr>
        <p:sp>
          <p:nvSpPr>
            <p:cNvPr id="90" name="矩形 89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1" name="直接连接符 90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圆角矩形 92"/>
          <p:cNvSpPr/>
          <p:nvPr/>
        </p:nvSpPr>
        <p:spPr>
          <a:xfrm>
            <a:off x="1655634" y="1861975"/>
            <a:ext cx="77305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Rx</a:t>
            </a:r>
            <a:endParaRPr lang="zh-CN" altLang="en-US" dirty="0"/>
          </a:p>
        </p:txBody>
      </p:sp>
      <p:sp>
        <p:nvSpPr>
          <p:cNvPr id="94" name="文本框 93"/>
          <p:cNvSpPr txBox="1"/>
          <p:nvPr/>
        </p:nvSpPr>
        <p:spPr>
          <a:xfrm>
            <a:off x="2780666" y="1251124"/>
            <a:ext cx="21431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电容充放电时电压会变化，而电阻电压恒定。</a:t>
            </a:r>
            <a:endParaRPr lang="en-US" altLang="zh-CN" dirty="0"/>
          </a:p>
          <a:p>
            <a:r>
              <a:rPr lang="zh-CN" altLang="en-US" dirty="0"/>
              <a:t>采集一段时间内的</a:t>
            </a:r>
            <a:r>
              <a:rPr lang="en-US" altLang="zh-CN" dirty="0">
                <a:latin typeface="Consolas" panose="020B0609020204030204" pitchFamily="49" charset="0"/>
              </a:rPr>
              <a:t>U(TP1,TP3)</a:t>
            </a:r>
            <a:r>
              <a:rPr lang="zh-CN" altLang="en-US" dirty="0">
                <a:latin typeface="Consolas" panose="020B0609020204030204" pitchFamily="49" charset="0"/>
              </a:rPr>
              <a:t>，如果恒定则为电阻，不恒定则为电容。</a:t>
            </a:r>
            <a:endParaRPr lang="en-US" altLang="zh-CN" dirty="0"/>
          </a:p>
        </p:txBody>
      </p:sp>
      <p:sp>
        <p:nvSpPr>
          <p:cNvPr id="95" name="圆角矩形 94"/>
          <p:cNvSpPr/>
          <p:nvPr/>
        </p:nvSpPr>
        <p:spPr>
          <a:xfrm>
            <a:off x="5460929" y="4376831"/>
            <a:ext cx="2696099" cy="67374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200" dirty="0">
                <a:latin typeface="Consolas" panose="020B0609020204030204" pitchFamily="49" charset="0"/>
              </a:rPr>
              <a:t>计算</a:t>
            </a:r>
            <a:r>
              <a:rPr lang="en-US" altLang="zh-CN" sz="1200" dirty="0">
                <a:latin typeface="Consolas" panose="020B0609020204030204" pitchFamily="49" charset="0"/>
              </a:rPr>
              <a:t>U[100]</a:t>
            </a:r>
            <a:r>
              <a:rPr lang="zh-CN" altLang="en-US" sz="1200" dirty="0">
                <a:latin typeface="Consolas" panose="020B0609020204030204" pitchFamily="49" charset="0"/>
              </a:rPr>
              <a:t>中元素的方差，较小则为电阻，较大则为电容</a:t>
            </a:r>
            <a:endParaRPr lang="en-US" altLang="zh-CN" sz="1200" dirty="0">
              <a:latin typeface="Consolas" panose="020B0609020204030204" pitchFamily="49" charset="0"/>
            </a:endParaRPr>
          </a:p>
        </p:txBody>
      </p:sp>
      <p:sp>
        <p:nvSpPr>
          <p:cNvPr id="96" name="圆角矩形 95"/>
          <p:cNvSpPr/>
          <p:nvPr/>
        </p:nvSpPr>
        <p:spPr>
          <a:xfrm>
            <a:off x="5439092" y="1058809"/>
            <a:ext cx="2696098" cy="43978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分辨电阻和电容</a:t>
            </a:r>
          </a:p>
        </p:txBody>
      </p:sp>
    </p:spTree>
    <p:extLst>
      <p:ext uri="{BB962C8B-B14F-4D97-AF65-F5344CB8AC3E}">
        <p14:creationId xmlns:p14="http://schemas.microsoft.com/office/powerpoint/2010/main" val="254987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占位符 59" descr="图片包含 天空, 户外, 建筑物&#10;&#10;自动生成的说明">
            <a:extLst>
              <a:ext uri="{FF2B5EF4-FFF2-40B4-BE49-F238E27FC236}">
                <a16:creationId xmlns:a16="http://schemas.microsoft.com/office/drawing/2014/main" id="{80C2569C-3892-40D1-9264-F5FDDEF8C1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8" b="28688"/>
          <a:stretch>
            <a:fillRect/>
          </a:stretch>
        </p:blipFill>
        <p:spPr/>
      </p:pic>
      <p:sp>
        <p:nvSpPr>
          <p:cNvPr id="68" name="标题 67">
            <a:extLst>
              <a:ext uri="{FF2B5EF4-FFF2-40B4-BE49-F238E27FC236}">
                <a16:creationId xmlns:a16="http://schemas.microsoft.com/office/drawing/2014/main" id="{E5089217-EE99-4A8B-872E-52A90760B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三极管特性（进阶任务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sp>
        <p:nvSpPr>
          <p:cNvPr id="69" name="文本占位符 68">
            <a:extLst>
              <a:ext uri="{FF2B5EF4-FFF2-40B4-BE49-F238E27FC236}">
                <a16:creationId xmlns:a16="http://schemas.microsoft.com/office/drawing/2014/main" id="{CEE3631F-BDBE-4BAF-B747-E374DA7BE7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>
              <a:solidFill>
                <a:schemeClr val="accent2"/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4CE5BB6-06BF-41FD-A1AC-622D2A987800}"/>
              </a:ext>
            </a:extLst>
          </p:cNvPr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278869C-8A9B-484D-A8CD-A418D85E48F5}"/>
                </a:ext>
              </a:extLst>
            </p:cNvPr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800" b="1" dirty="0">
                  <a:solidFill>
                    <a:schemeClr val="accent1"/>
                  </a:solidFill>
                </a:rPr>
                <a:t>03</a:t>
              </a:r>
              <a:endParaRPr lang="zh-CN" altLang="en-US" sz="138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E2FC511-10FB-41EF-AC21-71C44EA04771}"/>
                </a:ext>
              </a:extLst>
            </p:cNvPr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9116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4616189" y="6440589"/>
            <a:ext cx="4151344" cy="4191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 err="1"/>
              <a:t>TestPoint</a:t>
            </a:r>
            <a:r>
              <a:rPr lang="zh-CN" altLang="en-US" dirty="0"/>
              <a:t>状态切换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814724"/>
              </p:ext>
            </p:extLst>
          </p:nvPr>
        </p:nvGraphicFramePr>
        <p:xfrm>
          <a:off x="5080614" y="754330"/>
          <a:ext cx="6593212" cy="11871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3137">
                  <a:extLst>
                    <a:ext uri="{9D8B030D-6E8A-4147-A177-3AD203B41FA5}">
                      <a16:colId xmlns:a16="http://schemas.microsoft.com/office/drawing/2014/main" val="345358078"/>
                    </a:ext>
                  </a:extLst>
                </a:gridCol>
                <a:gridCol w="541538">
                  <a:extLst>
                    <a:ext uri="{9D8B030D-6E8A-4147-A177-3AD203B41FA5}">
                      <a16:colId xmlns:a16="http://schemas.microsoft.com/office/drawing/2014/main" val="3987027331"/>
                    </a:ext>
                  </a:extLst>
                </a:gridCol>
                <a:gridCol w="623055">
                  <a:extLst>
                    <a:ext uri="{9D8B030D-6E8A-4147-A177-3AD203B41FA5}">
                      <a16:colId xmlns:a16="http://schemas.microsoft.com/office/drawing/2014/main" val="2453488743"/>
                    </a:ext>
                  </a:extLst>
                </a:gridCol>
                <a:gridCol w="744226">
                  <a:extLst>
                    <a:ext uri="{9D8B030D-6E8A-4147-A177-3AD203B41FA5}">
                      <a16:colId xmlns:a16="http://schemas.microsoft.com/office/drawing/2014/main" val="282586818"/>
                    </a:ext>
                  </a:extLst>
                </a:gridCol>
                <a:gridCol w="691816">
                  <a:extLst>
                    <a:ext uri="{9D8B030D-6E8A-4147-A177-3AD203B41FA5}">
                      <a16:colId xmlns:a16="http://schemas.microsoft.com/office/drawing/2014/main" val="3066774991"/>
                    </a:ext>
                  </a:extLst>
                </a:gridCol>
                <a:gridCol w="649888">
                  <a:extLst>
                    <a:ext uri="{9D8B030D-6E8A-4147-A177-3AD203B41FA5}">
                      <a16:colId xmlns:a16="http://schemas.microsoft.com/office/drawing/2014/main" val="297717499"/>
                    </a:ext>
                  </a:extLst>
                </a:gridCol>
                <a:gridCol w="649888">
                  <a:extLst>
                    <a:ext uri="{9D8B030D-6E8A-4147-A177-3AD203B41FA5}">
                      <a16:colId xmlns:a16="http://schemas.microsoft.com/office/drawing/2014/main" val="2996935599"/>
                    </a:ext>
                  </a:extLst>
                </a:gridCol>
                <a:gridCol w="649888">
                  <a:extLst>
                    <a:ext uri="{9D8B030D-6E8A-4147-A177-3AD203B41FA5}">
                      <a16:colId xmlns:a16="http://schemas.microsoft.com/office/drawing/2014/main" val="4282111728"/>
                    </a:ext>
                  </a:extLst>
                </a:gridCol>
                <a:gridCol w="649888">
                  <a:extLst>
                    <a:ext uri="{9D8B030D-6E8A-4147-A177-3AD203B41FA5}">
                      <a16:colId xmlns:a16="http://schemas.microsoft.com/office/drawing/2014/main" val="2284549247"/>
                    </a:ext>
                  </a:extLst>
                </a:gridCol>
                <a:gridCol w="649888">
                  <a:extLst>
                    <a:ext uri="{9D8B030D-6E8A-4147-A177-3AD203B41FA5}">
                      <a16:colId xmlns:a16="http://schemas.microsoft.com/office/drawing/2014/main" val="262403479"/>
                    </a:ext>
                  </a:extLst>
                </a:gridCol>
              </a:tblGrid>
              <a:tr h="20624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TestPoint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TestPoint</a:t>
                      </a:r>
                      <a:r>
                        <a:rPr lang="zh-CN" altLang="en-US" sz="1100" u="none" strike="noStrike" dirty="0">
                          <a:effectLst/>
                        </a:rPr>
                        <a:t>状态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17477906"/>
                  </a:ext>
                </a:extLst>
              </a:tr>
              <a:tr h="3622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Arduino</a:t>
                      </a:r>
                      <a:r>
                        <a:rPr lang="zh-CN" altLang="en-US" sz="1000" u="none" strike="noStrike" dirty="0">
                          <a:effectLst/>
                        </a:rPr>
                        <a:t>引脚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</a:rPr>
                        <a:t>电阻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HIGH_R1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LOW_R1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HIGH_R2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LOW_R2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HIGH_R0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LOW_R0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42071560"/>
                  </a:ext>
                </a:extLst>
              </a:tr>
              <a:tr h="2062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D2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680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</a:rPr>
                        <a:t>悬空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</a:rPr>
                        <a:t>悬空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u="none" strike="noStrike" dirty="0">
                          <a:effectLst/>
                        </a:rPr>
                        <a:t>悬空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u="none" strike="noStrike" dirty="0">
                          <a:effectLst/>
                        </a:rPr>
                        <a:t>悬空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3397232"/>
                  </a:ext>
                </a:extLst>
              </a:tr>
              <a:tr h="2062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 dirty="0">
                          <a:effectLst/>
                        </a:rPr>
                        <a:t>470k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</a:rPr>
                        <a:t>悬空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</a:rPr>
                        <a:t>悬空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u="none" strike="noStrike" dirty="0">
                          <a:effectLst/>
                        </a:rPr>
                        <a:t>悬空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u="none" strike="noStrike" dirty="0">
                          <a:effectLst/>
                        </a:rPr>
                        <a:t>悬空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21069067"/>
                  </a:ext>
                </a:extLst>
              </a:tr>
              <a:tr h="2062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A0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0Ω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ADC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ADC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ADC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ADC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67015853"/>
                  </a:ext>
                </a:extLst>
              </a:tr>
            </a:tbl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6061122" y="2821523"/>
            <a:ext cx="899999" cy="180000"/>
            <a:chOff x="5278485" y="2032733"/>
            <a:chExt cx="899999" cy="180000"/>
          </a:xfrm>
        </p:grpSpPr>
        <p:sp>
          <p:nvSpPr>
            <p:cNvPr id="7" name="矩形 6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直接连接符 9"/>
          <p:cNvCxnSpPr/>
          <p:nvPr/>
        </p:nvCxnSpPr>
        <p:spPr>
          <a:xfrm>
            <a:off x="6961120" y="2911523"/>
            <a:ext cx="0" cy="916946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6067557" y="3529915"/>
            <a:ext cx="8949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6627900" y="3887180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TP1</a:t>
            </a:r>
            <a:endParaRPr lang="zh-CN" altLang="en-US" dirty="0"/>
          </a:p>
        </p:txBody>
      </p:sp>
      <p:sp>
        <p:nvSpPr>
          <p:cNvPr id="13" name="圆角矩形 12"/>
          <p:cNvSpPr/>
          <p:nvPr/>
        </p:nvSpPr>
        <p:spPr>
          <a:xfrm>
            <a:off x="6177902" y="2621426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R1 680</a:t>
            </a:r>
            <a:endParaRPr lang="zh-CN" altLang="en-US" dirty="0"/>
          </a:p>
        </p:txBody>
      </p:sp>
      <p:sp>
        <p:nvSpPr>
          <p:cNvPr id="14" name="圆角矩形 13"/>
          <p:cNvSpPr/>
          <p:nvPr/>
        </p:nvSpPr>
        <p:spPr>
          <a:xfrm>
            <a:off x="5392142" y="2763849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5V</a:t>
            </a:r>
            <a:endParaRPr lang="zh-CN" altLang="en-US" dirty="0"/>
          </a:p>
        </p:txBody>
      </p:sp>
      <p:sp>
        <p:nvSpPr>
          <p:cNvPr id="15" name="圆角矩形 14"/>
          <p:cNvSpPr/>
          <p:nvPr/>
        </p:nvSpPr>
        <p:spPr>
          <a:xfrm>
            <a:off x="5374068" y="3389163"/>
            <a:ext cx="712211" cy="29534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ADC</a:t>
            </a:r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8535886" y="2865670"/>
            <a:ext cx="899999" cy="180000"/>
            <a:chOff x="5278485" y="2032733"/>
            <a:chExt cx="899999" cy="180000"/>
          </a:xfrm>
        </p:grpSpPr>
        <p:sp>
          <p:nvSpPr>
            <p:cNvPr id="17" name="矩形 16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直接连接符 19"/>
          <p:cNvCxnSpPr/>
          <p:nvPr/>
        </p:nvCxnSpPr>
        <p:spPr>
          <a:xfrm>
            <a:off x="9435884" y="2955670"/>
            <a:ext cx="0" cy="863954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8528624" y="3509729"/>
            <a:ext cx="8949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圆角矩形 21"/>
          <p:cNvSpPr/>
          <p:nvPr/>
        </p:nvSpPr>
        <p:spPr>
          <a:xfrm>
            <a:off x="9083047" y="3873715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TP1</a:t>
            </a:r>
            <a:endParaRPr lang="zh-CN" altLang="en-US" dirty="0"/>
          </a:p>
        </p:txBody>
      </p:sp>
      <p:sp>
        <p:nvSpPr>
          <p:cNvPr id="23" name="圆角矩形 22"/>
          <p:cNvSpPr/>
          <p:nvPr/>
        </p:nvSpPr>
        <p:spPr>
          <a:xfrm>
            <a:off x="8606988" y="2670689"/>
            <a:ext cx="761956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R2 470k</a:t>
            </a:r>
            <a:endParaRPr lang="zh-CN" altLang="en-US" dirty="0"/>
          </a:p>
        </p:txBody>
      </p:sp>
      <p:sp>
        <p:nvSpPr>
          <p:cNvPr id="24" name="圆角矩形 23"/>
          <p:cNvSpPr/>
          <p:nvPr/>
        </p:nvSpPr>
        <p:spPr>
          <a:xfrm>
            <a:off x="7866906" y="2807996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5V</a:t>
            </a:r>
            <a:endParaRPr lang="zh-CN" altLang="en-US" dirty="0"/>
          </a:p>
        </p:txBody>
      </p:sp>
      <p:sp>
        <p:nvSpPr>
          <p:cNvPr id="25" name="圆角矩形 24"/>
          <p:cNvSpPr/>
          <p:nvPr/>
        </p:nvSpPr>
        <p:spPr>
          <a:xfrm>
            <a:off x="7835135" y="3368977"/>
            <a:ext cx="712211" cy="29534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ADC</a:t>
            </a:r>
            <a:endParaRPr lang="zh-CN" altLang="en-US" dirty="0"/>
          </a:p>
        </p:txBody>
      </p:sp>
      <p:grpSp>
        <p:nvGrpSpPr>
          <p:cNvPr id="26" name="组合 25"/>
          <p:cNvGrpSpPr/>
          <p:nvPr/>
        </p:nvGrpSpPr>
        <p:grpSpPr>
          <a:xfrm>
            <a:off x="6132224" y="4934340"/>
            <a:ext cx="899999" cy="180000"/>
            <a:chOff x="5278485" y="2032733"/>
            <a:chExt cx="899999" cy="180000"/>
          </a:xfrm>
        </p:grpSpPr>
        <p:sp>
          <p:nvSpPr>
            <p:cNvPr id="27" name="矩形 26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直接连接符 29"/>
          <p:cNvCxnSpPr/>
          <p:nvPr/>
        </p:nvCxnSpPr>
        <p:spPr>
          <a:xfrm>
            <a:off x="7032222" y="5024340"/>
            <a:ext cx="0" cy="916946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6138659" y="5642732"/>
            <a:ext cx="8949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圆角矩形 31"/>
          <p:cNvSpPr/>
          <p:nvPr/>
        </p:nvSpPr>
        <p:spPr>
          <a:xfrm>
            <a:off x="6699002" y="5999997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TP1</a:t>
            </a:r>
            <a:endParaRPr lang="zh-CN" altLang="en-US" dirty="0"/>
          </a:p>
        </p:txBody>
      </p:sp>
      <p:sp>
        <p:nvSpPr>
          <p:cNvPr id="33" name="圆角矩形 32"/>
          <p:cNvSpPr/>
          <p:nvPr/>
        </p:nvSpPr>
        <p:spPr>
          <a:xfrm>
            <a:off x="6249004" y="4734243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R1 680</a:t>
            </a:r>
            <a:endParaRPr lang="zh-CN" altLang="en-US" dirty="0"/>
          </a:p>
        </p:txBody>
      </p:sp>
      <p:sp>
        <p:nvSpPr>
          <p:cNvPr id="34" name="圆角矩形 33"/>
          <p:cNvSpPr/>
          <p:nvPr/>
        </p:nvSpPr>
        <p:spPr>
          <a:xfrm>
            <a:off x="5463244" y="4876666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0V</a:t>
            </a:r>
            <a:endParaRPr lang="zh-CN" altLang="en-US" dirty="0"/>
          </a:p>
        </p:txBody>
      </p:sp>
      <p:sp>
        <p:nvSpPr>
          <p:cNvPr id="35" name="圆角矩形 34"/>
          <p:cNvSpPr/>
          <p:nvPr/>
        </p:nvSpPr>
        <p:spPr>
          <a:xfrm>
            <a:off x="5445170" y="5501980"/>
            <a:ext cx="712211" cy="29534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ADC</a:t>
            </a:r>
            <a:endParaRPr lang="zh-CN" altLang="en-US" dirty="0"/>
          </a:p>
        </p:txBody>
      </p:sp>
      <p:grpSp>
        <p:nvGrpSpPr>
          <p:cNvPr id="36" name="组合 35"/>
          <p:cNvGrpSpPr/>
          <p:nvPr/>
        </p:nvGrpSpPr>
        <p:grpSpPr>
          <a:xfrm>
            <a:off x="8606988" y="4978487"/>
            <a:ext cx="899999" cy="180000"/>
            <a:chOff x="5278485" y="2032733"/>
            <a:chExt cx="899999" cy="180000"/>
          </a:xfrm>
        </p:grpSpPr>
        <p:sp>
          <p:nvSpPr>
            <p:cNvPr id="37" name="矩形 36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8" name="直接连接符 37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接连接符 39"/>
          <p:cNvCxnSpPr/>
          <p:nvPr/>
        </p:nvCxnSpPr>
        <p:spPr>
          <a:xfrm>
            <a:off x="9506986" y="5068487"/>
            <a:ext cx="0" cy="863954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8599726" y="5622546"/>
            <a:ext cx="8949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圆角矩形 41"/>
          <p:cNvSpPr/>
          <p:nvPr/>
        </p:nvSpPr>
        <p:spPr>
          <a:xfrm>
            <a:off x="9154149" y="5986532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TP1</a:t>
            </a:r>
            <a:endParaRPr lang="zh-CN" altLang="en-US" dirty="0"/>
          </a:p>
        </p:txBody>
      </p:sp>
      <p:sp>
        <p:nvSpPr>
          <p:cNvPr id="43" name="圆角矩形 42"/>
          <p:cNvSpPr/>
          <p:nvPr/>
        </p:nvSpPr>
        <p:spPr>
          <a:xfrm>
            <a:off x="8678090" y="4783506"/>
            <a:ext cx="761956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R2 470k</a:t>
            </a:r>
            <a:endParaRPr lang="zh-CN" altLang="en-US" dirty="0"/>
          </a:p>
        </p:txBody>
      </p:sp>
      <p:sp>
        <p:nvSpPr>
          <p:cNvPr id="44" name="圆角矩形 43"/>
          <p:cNvSpPr/>
          <p:nvPr/>
        </p:nvSpPr>
        <p:spPr>
          <a:xfrm>
            <a:off x="7938008" y="4920813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0V</a:t>
            </a:r>
            <a:endParaRPr lang="zh-CN" altLang="en-US" dirty="0"/>
          </a:p>
        </p:txBody>
      </p:sp>
      <p:sp>
        <p:nvSpPr>
          <p:cNvPr id="45" name="圆角矩形 44"/>
          <p:cNvSpPr/>
          <p:nvPr/>
        </p:nvSpPr>
        <p:spPr>
          <a:xfrm>
            <a:off x="7906237" y="5481794"/>
            <a:ext cx="712211" cy="29534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ADC</a:t>
            </a:r>
            <a:endParaRPr lang="zh-CN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5641451" y="2135581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HIGH_R1</a:t>
            </a:r>
            <a:endParaRPr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7898107" y="2199665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HIGH_R2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5309006" y="4383802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LOW_R1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7758524" y="4365234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LOW_R2</a:t>
            </a:r>
            <a:endParaRPr lang="zh-CN" altLang="en-US" dirty="0"/>
          </a:p>
        </p:txBody>
      </p:sp>
      <p:grpSp>
        <p:nvGrpSpPr>
          <p:cNvPr id="107" name="组合 106"/>
          <p:cNvGrpSpPr/>
          <p:nvPr/>
        </p:nvGrpSpPr>
        <p:grpSpPr>
          <a:xfrm>
            <a:off x="3040841" y="1032030"/>
            <a:ext cx="899999" cy="180000"/>
            <a:chOff x="5278485" y="2032733"/>
            <a:chExt cx="899999" cy="180000"/>
          </a:xfrm>
        </p:grpSpPr>
        <p:sp>
          <p:nvSpPr>
            <p:cNvPr id="108" name="矩形 107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9" name="直接连接符 108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组合 110"/>
          <p:cNvGrpSpPr/>
          <p:nvPr/>
        </p:nvGrpSpPr>
        <p:grpSpPr>
          <a:xfrm>
            <a:off x="3045921" y="1565430"/>
            <a:ext cx="899999" cy="180000"/>
            <a:chOff x="5278485" y="2032733"/>
            <a:chExt cx="899999" cy="180000"/>
          </a:xfrm>
        </p:grpSpPr>
        <p:sp>
          <p:nvSpPr>
            <p:cNvPr id="112" name="矩形 111"/>
            <p:cNvSpPr/>
            <p:nvPr/>
          </p:nvSpPr>
          <p:spPr>
            <a:xfrm>
              <a:off x="5458485" y="2032733"/>
              <a:ext cx="540000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3" name="直接连接符 112"/>
            <p:cNvCxnSpPr/>
            <p:nvPr/>
          </p:nvCxnSpPr>
          <p:spPr>
            <a:xfrm>
              <a:off x="5998484" y="2124728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>
              <a:off x="5278485" y="21227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3" name="直接连接符 122"/>
          <p:cNvCxnSpPr/>
          <p:nvPr/>
        </p:nvCxnSpPr>
        <p:spPr>
          <a:xfrm>
            <a:off x="3940839" y="1122030"/>
            <a:ext cx="0" cy="1727907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/>
        </p:nvCxnSpPr>
        <p:spPr>
          <a:xfrm>
            <a:off x="1901069" y="2135581"/>
            <a:ext cx="203469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/>
        </p:nvCxnSpPr>
        <p:spPr>
          <a:xfrm>
            <a:off x="1088248" y="1655430"/>
            <a:ext cx="195767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/>
        </p:nvCxnSpPr>
        <p:spPr>
          <a:xfrm>
            <a:off x="1145398" y="1122030"/>
            <a:ext cx="19005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圆角矩形 143"/>
          <p:cNvSpPr/>
          <p:nvPr/>
        </p:nvSpPr>
        <p:spPr>
          <a:xfrm>
            <a:off x="361259" y="758604"/>
            <a:ext cx="1539810" cy="1800858"/>
          </a:xfrm>
          <a:prstGeom prst="roundRect">
            <a:avLst>
              <a:gd name="adj" fmla="val 1199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</p:txBody>
      </p:sp>
      <p:sp>
        <p:nvSpPr>
          <p:cNvPr id="145" name="矩形 144"/>
          <p:cNvSpPr/>
          <p:nvPr/>
        </p:nvSpPr>
        <p:spPr>
          <a:xfrm>
            <a:off x="1407059" y="948430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D2</a:t>
            </a:r>
            <a:endParaRPr lang="zh-CN" altLang="en-US" dirty="0"/>
          </a:p>
        </p:txBody>
      </p:sp>
      <p:sp>
        <p:nvSpPr>
          <p:cNvPr id="146" name="矩形 145"/>
          <p:cNvSpPr/>
          <p:nvPr/>
        </p:nvSpPr>
        <p:spPr>
          <a:xfrm>
            <a:off x="1392023" y="1991911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A0</a:t>
            </a:r>
            <a:endParaRPr lang="zh-CN" altLang="en-US" dirty="0"/>
          </a:p>
        </p:txBody>
      </p:sp>
      <p:sp>
        <p:nvSpPr>
          <p:cNvPr id="147" name="矩形 146"/>
          <p:cNvSpPr/>
          <p:nvPr/>
        </p:nvSpPr>
        <p:spPr>
          <a:xfrm>
            <a:off x="658296" y="2620157"/>
            <a:ext cx="981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Arduino</a:t>
            </a:r>
            <a:endParaRPr lang="zh-CN" altLang="en-US" dirty="0"/>
          </a:p>
        </p:txBody>
      </p:sp>
      <p:sp>
        <p:nvSpPr>
          <p:cNvPr id="148" name="矩形 147"/>
          <p:cNvSpPr/>
          <p:nvPr/>
        </p:nvSpPr>
        <p:spPr>
          <a:xfrm>
            <a:off x="1407059" y="1453037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D3</a:t>
            </a:r>
            <a:endParaRPr lang="zh-CN" altLang="en-US" dirty="0"/>
          </a:p>
        </p:txBody>
      </p:sp>
      <p:sp>
        <p:nvSpPr>
          <p:cNvPr id="155" name="圆角矩形 154"/>
          <p:cNvSpPr/>
          <p:nvPr/>
        </p:nvSpPr>
        <p:spPr>
          <a:xfrm>
            <a:off x="3993114" y="2411055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TP1</a:t>
            </a:r>
            <a:endParaRPr lang="zh-CN" altLang="en-US" dirty="0"/>
          </a:p>
        </p:txBody>
      </p:sp>
      <p:sp>
        <p:nvSpPr>
          <p:cNvPr id="158" name="圆角矩形 157"/>
          <p:cNvSpPr/>
          <p:nvPr/>
        </p:nvSpPr>
        <p:spPr>
          <a:xfrm>
            <a:off x="3157621" y="831933"/>
            <a:ext cx="666440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R1 680</a:t>
            </a:r>
            <a:endParaRPr lang="zh-CN" altLang="en-US" dirty="0"/>
          </a:p>
        </p:txBody>
      </p:sp>
      <p:sp>
        <p:nvSpPr>
          <p:cNvPr id="159" name="圆角矩形 158"/>
          <p:cNvSpPr/>
          <p:nvPr/>
        </p:nvSpPr>
        <p:spPr>
          <a:xfrm>
            <a:off x="3109391" y="1364654"/>
            <a:ext cx="773059" cy="29534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R2 470k</a:t>
            </a:r>
            <a:endParaRPr lang="zh-CN" altLang="en-US" dirty="0"/>
          </a:p>
        </p:txBody>
      </p:sp>
      <p:sp>
        <p:nvSpPr>
          <p:cNvPr id="167" name="矩形 166"/>
          <p:cNvSpPr/>
          <p:nvPr/>
        </p:nvSpPr>
        <p:spPr>
          <a:xfrm>
            <a:off x="51123" y="3091878"/>
            <a:ext cx="203954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Consolas" panose="020B0609020204030204" pitchFamily="49" charset="0"/>
              </a:rPr>
              <a:t>HIGH_R1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//D3</a:t>
            </a:r>
            <a:r>
              <a:rPr lang="zh-CN" altLang="en-US" sz="1200" dirty="0">
                <a:latin typeface="Consolas" panose="020B0609020204030204" pitchFamily="49" charset="0"/>
              </a:rPr>
              <a:t>输出</a:t>
            </a:r>
            <a:r>
              <a:rPr lang="en-US" altLang="zh-CN" sz="1200" dirty="0">
                <a:latin typeface="Consolas" panose="020B0609020204030204" pitchFamily="49" charset="0"/>
              </a:rPr>
              <a:t>5V</a:t>
            </a:r>
            <a:r>
              <a:rPr lang="zh-CN" altLang="en-US" sz="1200" dirty="0">
                <a:latin typeface="Consolas" panose="020B0609020204030204" pitchFamily="49" charset="0"/>
              </a:rPr>
              <a:t>，</a:t>
            </a:r>
            <a:r>
              <a:rPr lang="en-US" altLang="zh-CN" sz="1200" dirty="0">
                <a:latin typeface="Consolas" panose="020B0609020204030204" pitchFamily="49" charset="0"/>
              </a:rPr>
              <a:t>R2</a:t>
            </a:r>
            <a:r>
              <a:rPr lang="zh-CN" altLang="en-US" sz="1200" dirty="0">
                <a:latin typeface="Consolas" panose="020B0609020204030204" pitchFamily="49" charset="0"/>
              </a:rPr>
              <a:t>接入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 err="1">
                <a:latin typeface="Consolas" panose="020B0609020204030204" pitchFamily="49" charset="0"/>
              </a:rPr>
              <a:t>pinMode</a:t>
            </a:r>
            <a:r>
              <a:rPr lang="en-US" altLang="zh-CN" sz="1200" dirty="0">
                <a:latin typeface="Consolas" panose="020B0609020204030204" pitchFamily="49" charset="0"/>
              </a:rPr>
              <a:t>(D3,OUTPUT)</a:t>
            </a:r>
          </a:p>
          <a:p>
            <a:r>
              <a:rPr lang="en-US" altLang="zh-CN" sz="1200" dirty="0" err="1">
                <a:latin typeface="Consolas" panose="020B0609020204030204" pitchFamily="49" charset="0"/>
              </a:rPr>
              <a:t>digitalWrite</a:t>
            </a:r>
            <a:r>
              <a:rPr lang="en-US" altLang="zh-CN" sz="1200" dirty="0">
                <a:latin typeface="Consolas" panose="020B0609020204030204" pitchFamily="49" charset="0"/>
              </a:rPr>
              <a:t>(D3,HIGH)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//D2</a:t>
            </a:r>
            <a:r>
              <a:rPr lang="zh-CN" altLang="en-US" sz="1200" dirty="0">
                <a:latin typeface="Consolas" panose="020B0609020204030204" pitchFamily="49" charset="0"/>
              </a:rPr>
              <a:t>悬空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 err="1">
                <a:latin typeface="Consolas" panose="020B0609020204030204" pitchFamily="49" charset="0"/>
              </a:rPr>
              <a:t>pinMode</a:t>
            </a:r>
            <a:r>
              <a:rPr lang="en-US" altLang="zh-CN" sz="1200" dirty="0">
                <a:latin typeface="Consolas" panose="020B0609020204030204" pitchFamily="49" charset="0"/>
              </a:rPr>
              <a:t>(D2,INPUT) 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0" name="矩形 169"/>
          <p:cNvSpPr/>
          <p:nvPr/>
        </p:nvSpPr>
        <p:spPr>
          <a:xfrm>
            <a:off x="2113596" y="3137086"/>
            <a:ext cx="203954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Consolas" panose="020B0609020204030204" pitchFamily="49" charset="0"/>
              </a:rPr>
              <a:t>HIGH_R2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//D2</a:t>
            </a:r>
            <a:r>
              <a:rPr lang="zh-CN" altLang="en-US" sz="1200" dirty="0">
                <a:latin typeface="Consolas" panose="020B0609020204030204" pitchFamily="49" charset="0"/>
              </a:rPr>
              <a:t>输出</a:t>
            </a:r>
            <a:r>
              <a:rPr lang="en-US" altLang="zh-CN" sz="1200" dirty="0">
                <a:latin typeface="Consolas" panose="020B0609020204030204" pitchFamily="49" charset="0"/>
              </a:rPr>
              <a:t>5V</a:t>
            </a:r>
            <a:r>
              <a:rPr lang="zh-CN" altLang="en-US" sz="1200" dirty="0">
                <a:latin typeface="Consolas" panose="020B0609020204030204" pitchFamily="49" charset="0"/>
              </a:rPr>
              <a:t>，</a:t>
            </a:r>
            <a:r>
              <a:rPr lang="en-US" altLang="zh-CN" sz="1200" dirty="0">
                <a:latin typeface="Consolas" panose="020B0609020204030204" pitchFamily="49" charset="0"/>
              </a:rPr>
              <a:t>R1</a:t>
            </a:r>
            <a:r>
              <a:rPr lang="zh-CN" altLang="en-US" sz="1200" dirty="0">
                <a:latin typeface="Consolas" panose="020B0609020204030204" pitchFamily="49" charset="0"/>
              </a:rPr>
              <a:t>接入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 err="1">
                <a:latin typeface="Consolas" panose="020B0609020204030204" pitchFamily="49" charset="0"/>
              </a:rPr>
              <a:t>pinMode</a:t>
            </a:r>
            <a:r>
              <a:rPr lang="en-US" altLang="zh-CN" sz="1200" dirty="0">
                <a:latin typeface="Consolas" panose="020B0609020204030204" pitchFamily="49" charset="0"/>
              </a:rPr>
              <a:t>(D2,OUTPUT)</a:t>
            </a:r>
          </a:p>
          <a:p>
            <a:r>
              <a:rPr lang="en-US" altLang="zh-CN" sz="1200" dirty="0" err="1">
                <a:latin typeface="Consolas" panose="020B0609020204030204" pitchFamily="49" charset="0"/>
              </a:rPr>
              <a:t>digitalWrite</a:t>
            </a:r>
            <a:r>
              <a:rPr lang="en-US" altLang="zh-CN" sz="1200" dirty="0">
                <a:latin typeface="Consolas" panose="020B0609020204030204" pitchFamily="49" charset="0"/>
              </a:rPr>
              <a:t>(D2,HIGH)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//D3</a:t>
            </a:r>
            <a:r>
              <a:rPr lang="zh-CN" altLang="en-US" sz="1200" dirty="0">
                <a:latin typeface="Consolas" panose="020B0609020204030204" pitchFamily="49" charset="0"/>
              </a:rPr>
              <a:t>悬空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 err="1">
                <a:latin typeface="Consolas" panose="020B0609020204030204" pitchFamily="49" charset="0"/>
              </a:rPr>
              <a:t>pinMode</a:t>
            </a:r>
            <a:r>
              <a:rPr lang="en-US" altLang="zh-CN" sz="1200" dirty="0">
                <a:latin typeface="Consolas" panose="020B0609020204030204" pitchFamily="49" charset="0"/>
              </a:rPr>
              <a:t>(D3,INPUT) 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2" name="矩形 171"/>
          <p:cNvSpPr/>
          <p:nvPr/>
        </p:nvSpPr>
        <p:spPr>
          <a:xfrm>
            <a:off x="-15289" y="4783506"/>
            <a:ext cx="203954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Consolas" panose="020B0609020204030204" pitchFamily="49" charset="0"/>
              </a:rPr>
              <a:t>LOW_R1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//D3</a:t>
            </a:r>
            <a:r>
              <a:rPr lang="zh-CN" altLang="en-US" sz="1200" dirty="0">
                <a:latin typeface="Consolas" panose="020B0609020204030204" pitchFamily="49" charset="0"/>
              </a:rPr>
              <a:t>输出</a:t>
            </a:r>
            <a:r>
              <a:rPr lang="en-US" altLang="zh-CN" sz="1200" dirty="0">
                <a:latin typeface="Consolas" panose="020B0609020204030204" pitchFamily="49" charset="0"/>
              </a:rPr>
              <a:t>5V</a:t>
            </a:r>
            <a:r>
              <a:rPr lang="zh-CN" altLang="en-US" sz="1200" dirty="0">
                <a:latin typeface="Consolas" panose="020B0609020204030204" pitchFamily="49" charset="0"/>
              </a:rPr>
              <a:t>，</a:t>
            </a:r>
            <a:r>
              <a:rPr lang="en-US" altLang="zh-CN" sz="1200" dirty="0">
                <a:latin typeface="Consolas" panose="020B0609020204030204" pitchFamily="49" charset="0"/>
              </a:rPr>
              <a:t>R2</a:t>
            </a:r>
            <a:r>
              <a:rPr lang="zh-CN" altLang="en-US" sz="1200" dirty="0">
                <a:latin typeface="Consolas" panose="020B0609020204030204" pitchFamily="49" charset="0"/>
              </a:rPr>
              <a:t>接入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 err="1">
                <a:latin typeface="Consolas" panose="020B0609020204030204" pitchFamily="49" charset="0"/>
              </a:rPr>
              <a:t>pinMode</a:t>
            </a:r>
            <a:r>
              <a:rPr lang="en-US" altLang="zh-CN" sz="1200" dirty="0">
                <a:latin typeface="Consolas" panose="020B0609020204030204" pitchFamily="49" charset="0"/>
              </a:rPr>
              <a:t>(D3,OUTPUT)</a:t>
            </a:r>
          </a:p>
          <a:p>
            <a:r>
              <a:rPr lang="en-US" altLang="zh-CN" sz="1200" dirty="0" err="1">
                <a:latin typeface="Consolas" panose="020B0609020204030204" pitchFamily="49" charset="0"/>
              </a:rPr>
              <a:t>digitalWrite</a:t>
            </a:r>
            <a:r>
              <a:rPr lang="en-US" altLang="zh-CN" sz="1200" dirty="0">
                <a:latin typeface="Consolas" panose="020B0609020204030204" pitchFamily="49" charset="0"/>
              </a:rPr>
              <a:t>(D3,</a:t>
            </a:r>
            <a:r>
              <a:rPr lang="zh-CN" altLang="en-US" sz="1200" dirty="0">
                <a:solidFill>
                  <a:srgbClr val="C00000"/>
                </a:solidFill>
                <a:latin typeface="Consolas" panose="020B0609020204030204" pitchFamily="49" charset="0"/>
              </a:rPr>
              <a:t>？</a:t>
            </a:r>
            <a:r>
              <a:rPr lang="en-US" altLang="zh-CN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//D2</a:t>
            </a:r>
            <a:r>
              <a:rPr lang="zh-CN" altLang="en-US" sz="1200" dirty="0">
                <a:latin typeface="Consolas" panose="020B0609020204030204" pitchFamily="49" charset="0"/>
              </a:rPr>
              <a:t>悬空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 err="1">
                <a:latin typeface="Consolas" panose="020B0609020204030204" pitchFamily="49" charset="0"/>
              </a:rPr>
              <a:t>pinMode</a:t>
            </a:r>
            <a:r>
              <a:rPr lang="en-US" altLang="zh-CN" sz="1200" dirty="0">
                <a:latin typeface="Consolas" panose="020B0609020204030204" pitchFamily="49" charset="0"/>
              </a:rPr>
              <a:t>(D2,INPUT) 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3" name="矩形 172"/>
          <p:cNvSpPr/>
          <p:nvPr/>
        </p:nvSpPr>
        <p:spPr>
          <a:xfrm>
            <a:off x="2130979" y="4858061"/>
            <a:ext cx="203954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Consolas" panose="020B0609020204030204" pitchFamily="49" charset="0"/>
              </a:rPr>
              <a:t>LOW_R2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//D2</a:t>
            </a:r>
            <a:r>
              <a:rPr lang="zh-CN" altLang="en-US" sz="1200" dirty="0">
                <a:latin typeface="Consolas" panose="020B0609020204030204" pitchFamily="49" charset="0"/>
              </a:rPr>
              <a:t>输出</a:t>
            </a:r>
            <a:r>
              <a:rPr lang="en-US" altLang="zh-CN" sz="1200" dirty="0">
                <a:latin typeface="Consolas" panose="020B0609020204030204" pitchFamily="49" charset="0"/>
              </a:rPr>
              <a:t>5V</a:t>
            </a:r>
            <a:r>
              <a:rPr lang="zh-CN" altLang="en-US" sz="1200" dirty="0">
                <a:latin typeface="Consolas" panose="020B0609020204030204" pitchFamily="49" charset="0"/>
              </a:rPr>
              <a:t>，</a:t>
            </a:r>
            <a:r>
              <a:rPr lang="en-US" altLang="zh-CN" sz="1200" dirty="0">
                <a:latin typeface="Consolas" panose="020B0609020204030204" pitchFamily="49" charset="0"/>
              </a:rPr>
              <a:t>R1</a:t>
            </a:r>
            <a:r>
              <a:rPr lang="zh-CN" altLang="en-US" sz="1200" dirty="0">
                <a:latin typeface="Consolas" panose="020B0609020204030204" pitchFamily="49" charset="0"/>
              </a:rPr>
              <a:t>接入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 err="1">
                <a:latin typeface="Consolas" panose="020B0609020204030204" pitchFamily="49" charset="0"/>
              </a:rPr>
              <a:t>pinMode</a:t>
            </a:r>
            <a:r>
              <a:rPr lang="en-US" altLang="zh-CN" sz="1200" dirty="0">
                <a:latin typeface="Consolas" panose="020B0609020204030204" pitchFamily="49" charset="0"/>
              </a:rPr>
              <a:t>(D2,OUTPUT)</a:t>
            </a:r>
          </a:p>
          <a:p>
            <a:r>
              <a:rPr lang="en-US" altLang="zh-CN" sz="1200" dirty="0" err="1">
                <a:latin typeface="Consolas" panose="020B0609020204030204" pitchFamily="49" charset="0"/>
              </a:rPr>
              <a:t>digitalWrite</a:t>
            </a:r>
            <a:r>
              <a:rPr lang="en-US" altLang="zh-CN" sz="1200" dirty="0">
                <a:latin typeface="Consolas" panose="020B0609020204030204" pitchFamily="49" charset="0"/>
              </a:rPr>
              <a:t>(D2,</a:t>
            </a:r>
            <a:r>
              <a:rPr lang="zh-CN" altLang="en-US" sz="1200" dirty="0">
                <a:solidFill>
                  <a:srgbClr val="C00000"/>
                </a:solidFill>
                <a:latin typeface="Consolas" panose="020B0609020204030204" pitchFamily="49" charset="0"/>
              </a:rPr>
              <a:t>？</a:t>
            </a:r>
            <a:r>
              <a:rPr lang="en-US" altLang="zh-CN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//D3</a:t>
            </a:r>
            <a:r>
              <a:rPr lang="zh-CN" altLang="en-US" sz="1200" dirty="0">
                <a:latin typeface="Consolas" panose="020B0609020204030204" pitchFamily="49" charset="0"/>
              </a:rPr>
              <a:t>悬空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 err="1">
                <a:latin typeface="Consolas" panose="020B0609020204030204" pitchFamily="49" charset="0"/>
              </a:rPr>
              <a:t>pinMode</a:t>
            </a:r>
            <a:r>
              <a:rPr lang="en-US" altLang="zh-CN" sz="1200" dirty="0">
                <a:latin typeface="Consolas" panose="020B0609020204030204" pitchFamily="49" charset="0"/>
              </a:rPr>
              <a:t>(D3,INPUT) 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178" name="直接连接符 177"/>
          <p:cNvCxnSpPr/>
          <p:nvPr/>
        </p:nvCxnSpPr>
        <p:spPr>
          <a:xfrm>
            <a:off x="11602721" y="3034516"/>
            <a:ext cx="0" cy="863954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圆角矩形 179"/>
          <p:cNvSpPr/>
          <p:nvPr/>
        </p:nvSpPr>
        <p:spPr>
          <a:xfrm>
            <a:off x="11249884" y="3952561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TP1</a:t>
            </a:r>
            <a:endParaRPr lang="zh-CN" altLang="en-US" dirty="0"/>
          </a:p>
        </p:txBody>
      </p:sp>
      <p:sp>
        <p:nvSpPr>
          <p:cNvPr id="182" name="圆角矩形 181"/>
          <p:cNvSpPr/>
          <p:nvPr/>
        </p:nvSpPr>
        <p:spPr>
          <a:xfrm>
            <a:off x="10033743" y="2886842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5V</a:t>
            </a:r>
            <a:endParaRPr lang="zh-CN" altLang="en-US" dirty="0"/>
          </a:p>
        </p:txBody>
      </p:sp>
      <p:cxnSp>
        <p:nvCxnSpPr>
          <p:cNvPr id="188" name="直接连接符 187"/>
          <p:cNvCxnSpPr/>
          <p:nvPr/>
        </p:nvCxnSpPr>
        <p:spPr>
          <a:xfrm>
            <a:off x="11673823" y="5147333"/>
            <a:ext cx="0" cy="863954"/>
          </a:xfrm>
          <a:prstGeom prst="line">
            <a:avLst/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接连接符 188"/>
          <p:cNvCxnSpPr/>
          <p:nvPr/>
        </p:nvCxnSpPr>
        <p:spPr>
          <a:xfrm>
            <a:off x="10766563" y="5147333"/>
            <a:ext cx="8949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圆角矩形 189"/>
          <p:cNvSpPr/>
          <p:nvPr/>
        </p:nvSpPr>
        <p:spPr>
          <a:xfrm>
            <a:off x="11320986" y="6065378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TP1</a:t>
            </a:r>
            <a:endParaRPr lang="zh-CN" altLang="en-US" dirty="0"/>
          </a:p>
        </p:txBody>
      </p:sp>
      <p:sp>
        <p:nvSpPr>
          <p:cNvPr id="192" name="圆角矩形 191"/>
          <p:cNvSpPr/>
          <p:nvPr/>
        </p:nvSpPr>
        <p:spPr>
          <a:xfrm>
            <a:off x="10104845" y="4999659"/>
            <a:ext cx="666440" cy="2953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0V</a:t>
            </a:r>
            <a:endParaRPr lang="zh-CN" altLang="en-US" dirty="0"/>
          </a:p>
        </p:txBody>
      </p:sp>
      <p:sp>
        <p:nvSpPr>
          <p:cNvPr id="194" name="矩形 193"/>
          <p:cNvSpPr/>
          <p:nvPr/>
        </p:nvSpPr>
        <p:spPr>
          <a:xfrm>
            <a:off x="10064944" y="2278511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HIGH_R0</a:t>
            </a:r>
            <a:endParaRPr lang="zh-CN" altLang="en-US" dirty="0"/>
          </a:p>
        </p:txBody>
      </p:sp>
      <p:sp>
        <p:nvSpPr>
          <p:cNvPr id="195" name="矩形 194"/>
          <p:cNvSpPr/>
          <p:nvPr/>
        </p:nvSpPr>
        <p:spPr>
          <a:xfrm>
            <a:off x="10020775" y="4394204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LOW_R0</a:t>
            </a:r>
            <a:endParaRPr lang="zh-CN" altLang="en-US" dirty="0"/>
          </a:p>
        </p:txBody>
      </p:sp>
      <p:cxnSp>
        <p:nvCxnSpPr>
          <p:cNvPr id="196" name="直接连接符 195"/>
          <p:cNvCxnSpPr/>
          <p:nvPr/>
        </p:nvCxnSpPr>
        <p:spPr>
          <a:xfrm>
            <a:off x="10699260" y="3034516"/>
            <a:ext cx="8949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854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占位符 59" descr="图片包含 天空, 户外, 建筑物&#10;&#10;自动生成的说明">
            <a:extLst>
              <a:ext uri="{FF2B5EF4-FFF2-40B4-BE49-F238E27FC236}">
                <a16:creationId xmlns:a16="http://schemas.microsoft.com/office/drawing/2014/main" id="{80C2569C-3892-40D1-9264-F5FDDEF8C1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8" b="28688"/>
          <a:stretch>
            <a:fillRect/>
          </a:stretch>
        </p:blipFill>
        <p:spPr/>
      </p:pic>
      <p:sp>
        <p:nvSpPr>
          <p:cNvPr id="68" name="标题 67">
            <a:extLst>
              <a:ext uri="{FF2B5EF4-FFF2-40B4-BE49-F238E27FC236}">
                <a16:creationId xmlns:a16="http://schemas.microsoft.com/office/drawing/2014/main" id="{E5089217-EE99-4A8B-872E-52A90760B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简单入门</a:t>
            </a:r>
          </a:p>
        </p:txBody>
      </p:sp>
      <p:sp>
        <p:nvSpPr>
          <p:cNvPr id="69" name="文本占位符 68">
            <a:extLst>
              <a:ext uri="{FF2B5EF4-FFF2-40B4-BE49-F238E27FC236}">
                <a16:creationId xmlns:a16="http://schemas.microsoft.com/office/drawing/2014/main" id="{CEE3631F-BDBE-4BAF-B747-E374DA7BE7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>
              <a:solidFill>
                <a:schemeClr val="accent2"/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4CE5BB6-06BF-41FD-A1AC-622D2A987800}"/>
              </a:ext>
            </a:extLst>
          </p:cNvPr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278869C-8A9B-484D-A8CD-A418D85E48F5}"/>
                </a:ext>
              </a:extLst>
            </p:cNvPr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800" b="1" dirty="0">
                  <a:solidFill>
                    <a:schemeClr val="accent1"/>
                  </a:solidFill>
                </a:rPr>
                <a:t>01</a:t>
              </a:r>
              <a:endParaRPr lang="zh-CN" altLang="en-US" sz="138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E2FC511-10FB-41EF-AC21-71C44EA04771}"/>
                </a:ext>
              </a:extLst>
            </p:cNvPr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48470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>
            <a:extLst>
              <a:ext uri="{FF2B5EF4-FFF2-40B4-BE49-F238E27FC236}">
                <a16:creationId xmlns:a16="http://schemas.microsoft.com/office/drawing/2014/main" id="{FDE3C14F-DE9C-4A8E-B516-1C20EB56E104}"/>
              </a:ext>
            </a:extLst>
          </p:cNvPr>
          <p:cNvSpPr/>
          <p:nvPr/>
        </p:nvSpPr>
        <p:spPr>
          <a:xfrm>
            <a:off x="215934" y="2129083"/>
            <a:ext cx="1485900" cy="691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是否三极管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45F7E4B3-A22C-416E-9B01-83DE2ED2DA44}"/>
              </a:ext>
            </a:extLst>
          </p:cNvPr>
          <p:cNvSpPr/>
          <p:nvPr/>
        </p:nvSpPr>
        <p:spPr>
          <a:xfrm>
            <a:off x="215934" y="3287000"/>
            <a:ext cx="1485900" cy="691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辨别电容电阻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3A376F3-C2CA-46E3-AF3C-694A5221A0D7}"/>
              </a:ext>
            </a:extLst>
          </p:cNvPr>
          <p:cNvCxnSpPr/>
          <p:nvPr/>
        </p:nvCxnSpPr>
        <p:spPr>
          <a:xfrm>
            <a:off x="952873" y="2820877"/>
            <a:ext cx="0" cy="4548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73BE3FB5-827F-4D7A-9469-1BD1E1B462BD}"/>
              </a:ext>
            </a:extLst>
          </p:cNvPr>
          <p:cNvSpPr txBox="1"/>
          <p:nvPr/>
        </p:nvSpPr>
        <p:spPr>
          <a:xfrm>
            <a:off x="1915160" y="2139806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D1360CB-3E84-4293-B7A1-C1ED0C2E12E9}"/>
              </a:ext>
            </a:extLst>
          </p:cNvPr>
          <p:cNvSpPr txBox="1"/>
          <p:nvPr/>
        </p:nvSpPr>
        <p:spPr>
          <a:xfrm>
            <a:off x="1049393" y="2835758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</a:t>
            </a:r>
            <a:endParaRPr lang="zh-CN" altLang="en-US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ED4AAE39-CF25-40A3-B4C2-7D14A1157ACF}"/>
              </a:ext>
            </a:extLst>
          </p:cNvPr>
          <p:cNvCxnSpPr/>
          <p:nvPr/>
        </p:nvCxnSpPr>
        <p:spPr>
          <a:xfrm>
            <a:off x="1701834" y="2474980"/>
            <a:ext cx="69592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AFA975B-2DB3-4256-8595-A6853B7C0966}"/>
              </a:ext>
            </a:extLst>
          </p:cNvPr>
          <p:cNvCxnSpPr/>
          <p:nvPr/>
        </p:nvCxnSpPr>
        <p:spPr>
          <a:xfrm>
            <a:off x="1628174" y="3633917"/>
            <a:ext cx="69592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EE8CC697-10FC-4DEC-9897-377DE04896BD}"/>
              </a:ext>
            </a:extLst>
          </p:cNvPr>
          <p:cNvSpPr txBox="1"/>
          <p:nvPr/>
        </p:nvSpPr>
        <p:spPr>
          <a:xfrm>
            <a:off x="1808497" y="3163211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661D987-A411-4A40-ADBB-2BD0F4F4C4BC}"/>
              </a:ext>
            </a:extLst>
          </p:cNvPr>
          <p:cNvCxnSpPr/>
          <p:nvPr/>
        </p:nvCxnSpPr>
        <p:spPr>
          <a:xfrm>
            <a:off x="955786" y="3990092"/>
            <a:ext cx="0" cy="4548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A7777CCF-D9AE-440C-8CBF-FD1ECCB039A7}"/>
              </a:ext>
            </a:extLst>
          </p:cNvPr>
          <p:cNvSpPr txBox="1"/>
          <p:nvPr/>
        </p:nvSpPr>
        <p:spPr>
          <a:xfrm>
            <a:off x="1052306" y="4004973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15" name="圆角矩形 19">
            <a:extLst>
              <a:ext uri="{FF2B5EF4-FFF2-40B4-BE49-F238E27FC236}">
                <a16:creationId xmlns:a16="http://schemas.microsoft.com/office/drawing/2014/main" id="{2B9D496D-C146-4B1F-B1B7-E2E855755141}"/>
              </a:ext>
            </a:extLst>
          </p:cNvPr>
          <p:cNvSpPr/>
          <p:nvPr/>
        </p:nvSpPr>
        <p:spPr>
          <a:xfrm>
            <a:off x="215934" y="4435201"/>
            <a:ext cx="1485900" cy="691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无法判别</a:t>
            </a:r>
          </a:p>
        </p:txBody>
      </p:sp>
      <p:sp>
        <p:nvSpPr>
          <p:cNvPr id="16" name="圆角矩形 20">
            <a:extLst>
              <a:ext uri="{FF2B5EF4-FFF2-40B4-BE49-F238E27FC236}">
                <a16:creationId xmlns:a16="http://schemas.microsoft.com/office/drawing/2014/main" id="{F4C606A6-8469-4131-B5CD-A215DFDA364E}"/>
              </a:ext>
            </a:extLst>
          </p:cNvPr>
          <p:cNvSpPr/>
          <p:nvPr/>
        </p:nvSpPr>
        <p:spPr>
          <a:xfrm>
            <a:off x="2397760" y="2123763"/>
            <a:ext cx="1485900" cy="691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三极管</a:t>
            </a:r>
          </a:p>
        </p:txBody>
      </p:sp>
      <p:sp>
        <p:nvSpPr>
          <p:cNvPr id="17" name="圆角矩形 21">
            <a:extLst>
              <a:ext uri="{FF2B5EF4-FFF2-40B4-BE49-F238E27FC236}">
                <a16:creationId xmlns:a16="http://schemas.microsoft.com/office/drawing/2014/main" id="{65F8D1A0-2D36-4FE9-AD72-42018081D3D0}"/>
              </a:ext>
            </a:extLst>
          </p:cNvPr>
          <p:cNvSpPr/>
          <p:nvPr/>
        </p:nvSpPr>
        <p:spPr>
          <a:xfrm>
            <a:off x="2365114" y="3266779"/>
            <a:ext cx="1485900" cy="691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电容，电阻</a:t>
            </a:r>
          </a:p>
        </p:txBody>
      </p:sp>
      <p:sp>
        <p:nvSpPr>
          <p:cNvPr id="18" name="菱形 17">
            <a:extLst>
              <a:ext uri="{FF2B5EF4-FFF2-40B4-BE49-F238E27FC236}">
                <a16:creationId xmlns:a16="http://schemas.microsoft.com/office/drawing/2014/main" id="{0E384A80-9DB5-41E2-BBFC-051830E36A73}"/>
              </a:ext>
            </a:extLst>
          </p:cNvPr>
          <p:cNvSpPr/>
          <p:nvPr/>
        </p:nvSpPr>
        <p:spPr>
          <a:xfrm>
            <a:off x="5043462" y="2514033"/>
            <a:ext cx="2090100" cy="648481"/>
          </a:xfrm>
          <a:prstGeom prst="diamon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50" dirty="0"/>
          </a:p>
        </p:txBody>
      </p:sp>
      <p:sp>
        <p:nvSpPr>
          <p:cNvPr id="19" name="圆角矩形 24">
            <a:extLst>
              <a:ext uri="{FF2B5EF4-FFF2-40B4-BE49-F238E27FC236}">
                <a16:creationId xmlns:a16="http://schemas.microsoft.com/office/drawing/2014/main" id="{BE1168DF-3E71-44EC-A18D-B33F84E349CB}"/>
              </a:ext>
            </a:extLst>
          </p:cNvPr>
          <p:cNvSpPr/>
          <p:nvPr/>
        </p:nvSpPr>
        <p:spPr>
          <a:xfrm>
            <a:off x="5085010" y="2437394"/>
            <a:ext cx="2007004" cy="80175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U(tp2,tp3)&lt;0.8V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9D2431E-CCA5-4EB8-8BC9-DCCACF9D40BA}"/>
              </a:ext>
            </a:extLst>
          </p:cNvPr>
          <p:cNvCxnSpPr/>
          <p:nvPr/>
        </p:nvCxnSpPr>
        <p:spPr>
          <a:xfrm>
            <a:off x="7133561" y="2838273"/>
            <a:ext cx="3910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3E0B16BC-AEF7-416A-BCCD-209DD9029DDA}"/>
              </a:ext>
            </a:extLst>
          </p:cNvPr>
          <p:cNvSpPr/>
          <p:nvPr/>
        </p:nvSpPr>
        <p:spPr>
          <a:xfrm>
            <a:off x="7524623" y="2550129"/>
            <a:ext cx="981653" cy="5762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NPN</a:t>
            </a:r>
          </a:p>
          <a:p>
            <a:pPr algn="ctr"/>
            <a:r>
              <a:rPr lang="zh-CN" altLang="en-US" dirty="0"/>
              <a:t>三极管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69A67AC2-F087-4A21-BD81-832C968070F1}"/>
              </a:ext>
            </a:extLst>
          </p:cNvPr>
          <p:cNvCxnSpPr/>
          <p:nvPr/>
        </p:nvCxnSpPr>
        <p:spPr>
          <a:xfrm>
            <a:off x="6072068" y="3159975"/>
            <a:ext cx="0" cy="4548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菱形 22">
            <a:extLst>
              <a:ext uri="{FF2B5EF4-FFF2-40B4-BE49-F238E27FC236}">
                <a16:creationId xmlns:a16="http://schemas.microsoft.com/office/drawing/2014/main" id="{8E763ED2-0465-444A-ACC1-75D7D0813445}"/>
              </a:ext>
            </a:extLst>
          </p:cNvPr>
          <p:cNvSpPr/>
          <p:nvPr/>
        </p:nvSpPr>
        <p:spPr>
          <a:xfrm>
            <a:off x="5024362" y="4680345"/>
            <a:ext cx="2090100" cy="648481"/>
          </a:xfrm>
          <a:prstGeom prst="diamon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50" dirty="0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7C06BB77-3263-45BE-92D1-3E3EF7CB9002}"/>
              </a:ext>
            </a:extLst>
          </p:cNvPr>
          <p:cNvCxnSpPr>
            <a:endCxn id="18" idx="0"/>
          </p:cNvCxnSpPr>
          <p:nvPr/>
        </p:nvCxnSpPr>
        <p:spPr>
          <a:xfrm>
            <a:off x="6088512" y="2163757"/>
            <a:ext cx="0" cy="35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62E2CB20-7ADF-4549-BB4C-808CB4785C3C}"/>
              </a:ext>
            </a:extLst>
          </p:cNvPr>
          <p:cNvCxnSpPr/>
          <p:nvPr/>
        </p:nvCxnSpPr>
        <p:spPr>
          <a:xfrm>
            <a:off x="6069412" y="4314791"/>
            <a:ext cx="0" cy="35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圆角矩形 31">
            <a:extLst>
              <a:ext uri="{FF2B5EF4-FFF2-40B4-BE49-F238E27FC236}">
                <a16:creationId xmlns:a16="http://schemas.microsoft.com/office/drawing/2014/main" id="{A27145D2-D14E-4E7A-B99D-56434E399CC6}"/>
              </a:ext>
            </a:extLst>
          </p:cNvPr>
          <p:cNvSpPr/>
          <p:nvPr/>
        </p:nvSpPr>
        <p:spPr>
          <a:xfrm>
            <a:off x="5046811" y="4600478"/>
            <a:ext cx="2007004" cy="80175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U(tp2,tp3)&lt;0.8V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119D9CFA-2AC9-42EC-B1F7-0054DD0E5E4C}"/>
              </a:ext>
            </a:extLst>
          </p:cNvPr>
          <p:cNvCxnSpPr>
            <a:stCxn id="23" idx="3"/>
          </p:cNvCxnSpPr>
          <p:nvPr/>
        </p:nvCxnSpPr>
        <p:spPr>
          <a:xfrm>
            <a:off x="7114462" y="5004586"/>
            <a:ext cx="452028" cy="28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6EFD2E16-0F7F-4534-BB7B-9C4F0E48B074}"/>
              </a:ext>
            </a:extLst>
          </p:cNvPr>
          <p:cNvSpPr/>
          <p:nvPr/>
        </p:nvSpPr>
        <p:spPr>
          <a:xfrm>
            <a:off x="7566490" y="4719283"/>
            <a:ext cx="981653" cy="5762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PNP</a:t>
            </a:r>
          </a:p>
          <a:p>
            <a:pPr algn="ctr"/>
            <a:r>
              <a:rPr lang="zh-CN" altLang="en-US" dirty="0"/>
              <a:t>三极管</a:t>
            </a: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B585143C-00B5-4EDF-B6C3-077CF181E27B}"/>
              </a:ext>
            </a:extLst>
          </p:cNvPr>
          <p:cNvCxnSpPr/>
          <p:nvPr/>
        </p:nvCxnSpPr>
        <p:spPr>
          <a:xfrm>
            <a:off x="6060307" y="5328826"/>
            <a:ext cx="0" cy="35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9B6E063E-04E6-4AE2-8EA5-88F923F276E6}"/>
              </a:ext>
            </a:extLst>
          </p:cNvPr>
          <p:cNvCxnSpPr/>
          <p:nvPr/>
        </p:nvCxnSpPr>
        <p:spPr>
          <a:xfrm>
            <a:off x="6094953" y="1121687"/>
            <a:ext cx="0" cy="35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F310643F-3E71-4271-9FF0-F2C5844A43ED}"/>
              </a:ext>
            </a:extLst>
          </p:cNvPr>
          <p:cNvSpPr/>
          <p:nvPr/>
        </p:nvSpPr>
        <p:spPr>
          <a:xfrm>
            <a:off x="5384495" y="5688177"/>
            <a:ext cx="1369833" cy="42886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不是三极管</a:t>
            </a:r>
          </a:p>
        </p:txBody>
      </p:sp>
      <p:sp>
        <p:nvSpPr>
          <p:cNvPr id="32" name="圆角矩形 37">
            <a:extLst>
              <a:ext uri="{FF2B5EF4-FFF2-40B4-BE49-F238E27FC236}">
                <a16:creationId xmlns:a16="http://schemas.microsoft.com/office/drawing/2014/main" id="{1764CF90-421F-45FC-AF94-D125DA8D9EB2}"/>
              </a:ext>
            </a:extLst>
          </p:cNvPr>
          <p:cNvSpPr/>
          <p:nvPr/>
        </p:nvSpPr>
        <p:spPr>
          <a:xfrm>
            <a:off x="4746904" y="1471963"/>
            <a:ext cx="2696098" cy="69179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Consolas" panose="020B0609020204030204" pitchFamily="49" charset="0"/>
              </a:rPr>
              <a:t>TP1.SetState(HIGH_R1) TP2.SetState(HIGH_R2) TP3.SetState(LOW_R1)</a:t>
            </a:r>
          </a:p>
        </p:txBody>
      </p:sp>
      <p:sp>
        <p:nvSpPr>
          <p:cNvPr id="33" name="圆角矩形 38">
            <a:extLst>
              <a:ext uri="{FF2B5EF4-FFF2-40B4-BE49-F238E27FC236}">
                <a16:creationId xmlns:a16="http://schemas.microsoft.com/office/drawing/2014/main" id="{9141359C-15E5-4E10-9B37-9A8D7372D665}"/>
              </a:ext>
            </a:extLst>
          </p:cNvPr>
          <p:cNvSpPr/>
          <p:nvPr/>
        </p:nvSpPr>
        <p:spPr>
          <a:xfrm>
            <a:off x="4746904" y="3612918"/>
            <a:ext cx="2696098" cy="69179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Consolas" panose="020B0609020204030204" pitchFamily="49" charset="0"/>
              </a:rPr>
              <a:t>TP1.SetState(LOW_R1) TP2.SetState(LOW_R2) TP3.SetState(HIGH_R1)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4B1C412-823E-489A-A144-FAC2C260A6A1}"/>
              </a:ext>
            </a:extLst>
          </p:cNvPr>
          <p:cNvSpPr txBox="1"/>
          <p:nvPr/>
        </p:nvSpPr>
        <p:spPr>
          <a:xfrm>
            <a:off x="7053815" y="2485960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87D79A7-F8F5-4ED9-936F-8E7D849CF4C0}"/>
              </a:ext>
            </a:extLst>
          </p:cNvPr>
          <p:cNvSpPr txBox="1"/>
          <p:nvPr/>
        </p:nvSpPr>
        <p:spPr>
          <a:xfrm>
            <a:off x="6117674" y="3171589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AFCC7E3-63F4-4E47-875E-66A2845B2B67}"/>
              </a:ext>
            </a:extLst>
          </p:cNvPr>
          <p:cNvSpPr txBox="1"/>
          <p:nvPr/>
        </p:nvSpPr>
        <p:spPr>
          <a:xfrm>
            <a:off x="7014793" y="4615379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05BC22E-6BE1-454E-BAB1-50971F96E1B4}"/>
              </a:ext>
            </a:extLst>
          </p:cNvPr>
          <p:cNvSpPr txBox="1"/>
          <p:nvPr/>
        </p:nvSpPr>
        <p:spPr>
          <a:xfrm>
            <a:off x="6078652" y="5301008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</a:t>
            </a:r>
            <a:endParaRPr lang="zh-CN" altLang="en-US" dirty="0"/>
          </a:p>
        </p:txBody>
      </p:sp>
      <p:cxnSp>
        <p:nvCxnSpPr>
          <p:cNvPr id="38" name="肘形连接符 53">
            <a:extLst>
              <a:ext uri="{FF2B5EF4-FFF2-40B4-BE49-F238E27FC236}">
                <a16:creationId xmlns:a16="http://schemas.microsoft.com/office/drawing/2014/main" id="{32A1924F-8326-47B6-A627-48B073027847}"/>
              </a:ext>
            </a:extLst>
          </p:cNvPr>
          <p:cNvCxnSpPr/>
          <p:nvPr/>
        </p:nvCxnSpPr>
        <p:spPr>
          <a:xfrm rot="5400000" flipH="1" flipV="1">
            <a:off x="7015709" y="2891753"/>
            <a:ext cx="5364730" cy="1582744"/>
          </a:xfrm>
          <a:prstGeom prst="bentConnector3">
            <a:avLst>
              <a:gd name="adj1" fmla="val 10047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圆角矩形 55">
            <a:extLst>
              <a:ext uri="{FF2B5EF4-FFF2-40B4-BE49-F238E27FC236}">
                <a16:creationId xmlns:a16="http://schemas.microsoft.com/office/drawing/2014/main" id="{557571FD-9974-4492-9CDC-531F089BC327}"/>
              </a:ext>
            </a:extLst>
          </p:cNvPr>
          <p:cNvSpPr/>
          <p:nvPr/>
        </p:nvSpPr>
        <p:spPr>
          <a:xfrm>
            <a:off x="9176181" y="2213637"/>
            <a:ext cx="2696098" cy="69179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Consolas" panose="020B0609020204030204" pitchFamily="49" charset="0"/>
              </a:rPr>
              <a:t>TP1.SetState(HIGH_R1) TP3.SetState(LOW_R1)</a:t>
            </a: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4A77EE73-5B51-4630-BFB7-B8909D7524C4}"/>
              </a:ext>
            </a:extLst>
          </p:cNvPr>
          <p:cNvCxnSpPr/>
          <p:nvPr/>
        </p:nvCxnSpPr>
        <p:spPr>
          <a:xfrm>
            <a:off x="10489776" y="1863519"/>
            <a:ext cx="0" cy="35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圆角矩形 57">
            <a:extLst>
              <a:ext uri="{FF2B5EF4-FFF2-40B4-BE49-F238E27FC236}">
                <a16:creationId xmlns:a16="http://schemas.microsoft.com/office/drawing/2014/main" id="{DD1CCC8C-01C2-4822-89B2-23E926ABF002}"/>
              </a:ext>
            </a:extLst>
          </p:cNvPr>
          <p:cNvSpPr/>
          <p:nvPr/>
        </p:nvSpPr>
        <p:spPr>
          <a:xfrm>
            <a:off x="9176180" y="3261057"/>
            <a:ext cx="2696099" cy="111706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200" dirty="0">
                <a:latin typeface="Consolas" panose="020B0609020204030204" pitchFamily="49" charset="0"/>
              </a:rPr>
              <a:t>for(</a:t>
            </a:r>
            <a:r>
              <a:rPr lang="en-US" altLang="zh-CN" sz="1200" dirty="0" err="1">
                <a:latin typeface="Consolas" panose="020B0609020204030204" pitchFamily="49" charset="0"/>
              </a:rPr>
              <a:t>i</a:t>
            </a:r>
            <a:r>
              <a:rPr lang="en-US" altLang="zh-CN" sz="1200" dirty="0">
                <a:latin typeface="Consolas" panose="020B0609020204030204" pitchFamily="49" charset="0"/>
              </a:rPr>
              <a:t>=0;i&lt;100;i++)</a:t>
            </a:r>
          </a:p>
          <a:p>
            <a:pPr lvl="1"/>
            <a:r>
              <a:rPr lang="en-US" altLang="zh-CN" sz="1200" dirty="0">
                <a:latin typeface="Consolas" panose="020B0609020204030204" pitchFamily="49" charset="0"/>
              </a:rPr>
              <a:t>U(TP1)=TP1.analogRead();</a:t>
            </a:r>
          </a:p>
          <a:p>
            <a:pPr lvl="1"/>
            <a:r>
              <a:rPr lang="en-US" altLang="zh-CN" sz="1200" dirty="0">
                <a:latin typeface="Consolas" panose="020B0609020204030204" pitchFamily="49" charset="0"/>
              </a:rPr>
              <a:t>U(TP3)=TP3.analogRead();</a:t>
            </a:r>
          </a:p>
          <a:p>
            <a:pPr lvl="1"/>
            <a:r>
              <a:rPr lang="en-US" altLang="zh-CN" sz="1200" dirty="0">
                <a:latin typeface="Consolas" panose="020B0609020204030204" pitchFamily="49" charset="0"/>
              </a:rPr>
              <a:t>U[</a:t>
            </a:r>
            <a:r>
              <a:rPr lang="en-US" altLang="zh-CN" sz="1200" dirty="0" err="1">
                <a:latin typeface="Consolas" panose="020B0609020204030204" pitchFamily="49" charset="0"/>
              </a:rPr>
              <a:t>i</a:t>
            </a:r>
            <a:r>
              <a:rPr lang="en-US" altLang="zh-CN" sz="1200" dirty="0">
                <a:latin typeface="Consolas" panose="020B0609020204030204" pitchFamily="49" charset="0"/>
              </a:rPr>
              <a:t>]=U(TP1,TP3);</a:t>
            </a:r>
          </a:p>
          <a:p>
            <a:pPr lvl="1"/>
            <a:r>
              <a:rPr lang="en-US" altLang="zh-CN" sz="1200" dirty="0">
                <a:latin typeface="Consolas" panose="020B0609020204030204" pitchFamily="49" charset="0"/>
              </a:rPr>
              <a:t>delay(10);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69E05366-7E04-414F-8323-C4BEF142B029}"/>
              </a:ext>
            </a:extLst>
          </p:cNvPr>
          <p:cNvCxnSpPr/>
          <p:nvPr/>
        </p:nvCxnSpPr>
        <p:spPr>
          <a:xfrm>
            <a:off x="10489776" y="2910939"/>
            <a:ext cx="0" cy="35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DF47BAE7-F6E2-4A24-9803-38C000F6D693}"/>
              </a:ext>
            </a:extLst>
          </p:cNvPr>
          <p:cNvCxnSpPr/>
          <p:nvPr/>
        </p:nvCxnSpPr>
        <p:spPr>
          <a:xfrm>
            <a:off x="10518843" y="4378124"/>
            <a:ext cx="0" cy="35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圆角矩形 60">
            <a:extLst>
              <a:ext uri="{FF2B5EF4-FFF2-40B4-BE49-F238E27FC236}">
                <a16:creationId xmlns:a16="http://schemas.microsoft.com/office/drawing/2014/main" id="{D99CB1FE-DCC5-463A-8F53-5E4DA1D04AEA}"/>
              </a:ext>
            </a:extLst>
          </p:cNvPr>
          <p:cNvSpPr/>
          <p:nvPr/>
        </p:nvSpPr>
        <p:spPr>
          <a:xfrm>
            <a:off x="9198018" y="4728493"/>
            <a:ext cx="2696099" cy="67374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200" dirty="0">
                <a:latin typeface="Consolas" panose="020B0609020204030204" pitchFamily="49" charset="0"/>
              </a:rPr>
              <a:t>计算</a:t>
            </a:r>
            <a:r>
              <a:rPr lang="en-US" altLang="zh-CN" sz="1200" dirty="0">
                <a:latin typeface="Consolas" panose="020B0609020204030204" pitchFamily="49" charset="0"/>
              </a:rPr>
              <a:t>U[100]</a:t>
            </a:r>
            <a:r>
              <a:rPr lang="zh-CN" altLang="en-US" sz="1200" dirty="0">
                <a:latin typeface="Consolas" panose="020B0609020204030204" pitchFamily="49" charset="0"/>
              </a:rPr>
              <a:t>中元素的方差，较小则为电阻，较大则为电容</a:t>
            </a:r>
            <a:endParaRPr lang="en-US" altLang="zh-CN" sz="1200" dirty="0">
              <a:latin typeface="Consolas" panose="020B0609020204030204" pitchFamily="49" charset="0"/>
            </a:endParaRPr>
          </a:p>
        </p:txBody>
      </p:sp>
      <p:sp>
        <p:nvSpPr>
          <p:cNvPr id="45" name="圆角矩形 61">
            <a:extLst>
              <a:ext uri="{FF2B5EF4-FFF2-40B4-BE49-F238E27FC236}">
                <a16:creationId xmlns:a16="http://schemas.microsoft.com/office/drawing/2014/main" id="{AFA0E17C-9BA6-45F7-8B42-7F545C10255A}"/>
              </a:ext>
            </a:extLst>
          </p:cNvPr>
          <p:cNvSpPr/>
          <p:nvPr/>
        </p:nvSpPr>
        <p:spPr>
          <a:xfrm>
            <a:off x="9176181" y="1410471"/>
            <a:ext cx="2696098" cy="43978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分辨电阻和电容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598689FC-3DF0-4670-9ABB-3C50475A00D6}"/>
              </a:ext>
            </a:extLst>
          </p:cNvPr>
          <p:cNvCxnSpPr/>
          <p:nvPr/>
        </p:nvCxnSpPr>
        <p:spPr>
          <a:xfrm>
            <a:off x="10489776" y="1057053"/>
            <a:ext cx="0" cy="350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肘形连接符 68">
            <a:extLst>
              <a:ext uri="{FF2B5EF4-FFF2-40B4-BE49-F238E27FC236}">
                <a16:creationId xmlns:a16="http://schemas.microsoft.com/office/drawing/2014/main" id="{E8A6F511-3E18-430D-AF4B-2B90F88DD48E}"/>
              </a:ext>
            </a:extLst>
          </p:cNvPr>
          <p:cNvCxnSpPr/>
          <p:nvPr/>
        </p:nvCxnSpPr>
        <p:spPr>
          <a:xfrm rot="16200000" flipH="1">
            <a:off x="7381740" y="4820208"/>
            <a:ext cx="212634" cy="2837290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442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0" y="44450"/>
            <a:ext cx="7081838" cy="598488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元件类型判别流程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7966826-CA71-4027-9C91-40FB600B0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797" y="3907904"/>
            <a:ext cx="4562067" cy="254788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58B8413-7966-420D-AB8C-0896DD3D62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1"/>
          <a:stretch/>
        </p:blipFill>
        <p:spPr>
          <a:xfrm>
            <a:off x="6946796" y="881114"/>
            <a:ext cx="4562067" cy="254788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8DE9F0E-F56B-40DD-BC9C-C568322470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755" y="3907903"/>
            <a:ext cx="4819549" cy="25488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FF5C5547-59D2-441D-9CE1-23BDE16040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317" y="881114"/>
            <a:ext cx="4907873" cy="260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40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占位符 59" descr="图片包含 天空, 户外, 建筑物&#10;&#10;自动生成的说明">
            <a:extLst>
              <a:ext uri="{FF2B5EF4-FFF2-40B4-BE49-F238E27FC236}">
                <a16:creationId xmlns:a16="http://schemas.microsoft.com/office/drawing/2014/main" id="{80C2569C-3892-40D1-9264-F5FDDEF8C1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8" b="28688"/>
          <a:stretch>
            <a:fillRect/>
          </a:stretch>
        </p:blipFill>
        <p:spPr/>
      </p:pic>
      <p:sp>
        <p:nvSpPr>
          <p:cNvPr id="68" name="标题 67">
            <a:extLst>
              <a:ext uri="{FF2B5EF4-FFF2-40B4-BE49-F238E27FC236}">
                <a16:creationId xmlns:a16="http://schemas.microsoft.com/office/drawing/2014/main" id="{E5089217-EE99-4A8B-872E-52A90760B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分工</a:t>
            </a:r>
          </a:p>
        </p:txBody>
      </p:sp>
      <p:sp>
        <p:nvSpPr>
          <p:cNvPr id="69" name="文本占位符 68">
            <a:extLst>
              <a:ext uri="{FF2B5EF4-FFF2-40B4-BE49-F238E27FC236}">
                <a16:creationId xmlns:a16="http://schemas.microsoft.com/office/drawing/2014/main" id="{CEE3631F-BDBE-4BAF-B747-E374DA7BE7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>
              <a:solidFill>
                <a:schemeClr val="accent2"/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4CE5BB6-06BF-41FD-A1AC-622D2A987800}"/>
              </a:ext>
            </a:extLst>
          </p:cNvPr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278869C-8A9B-484D-A8CD-A418D85E48F5}"/>
                </a:ext>
              </a:extLst>
            </p:cNvPr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800" b="1" dirty="0">
                  <a:solidFill>
                    <a:schemeClr val="accent1"/>
                  </a:solidFill>
                </a:rPr>
                <a:t>04</a:t>
              </a:r>
              <a:endParaRPr lang="zh-CN" altLang="en-US" sz="138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E2FC511-10FB-41EF-AC21-71C44EA04771}"/>
                </a:ext>
              </a:extLst>
            </p:cNvPr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39905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分工</a:t>
            </a:r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540303240"/>
              </p:ext>
            </p:extLst>
          </p:nvPr>
        </p:nvGraphicFramePr>
        <p:xfrm>
          <a:off x="2031999" y="902547"/>
          <a:ext cx="7773183" cy="4865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04216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感谢聆听</a:t>
            </a:r>
          </a:p>
        </p:txBody>
      </p:sp>
    </p:spTree>
    <p:extLst>
      <p:ext uri="{BB962C8B-B14F-4D97-AF65-F5344CB8AC3E}">
        <p14:creationId xmlns:p14="http://schemas.microsoft.com/office/powerpoint/2010/main" val="3229573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502" y="1222654"/>
            <a:ext cx="4520176" cy="46537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5584680" y="1866960"/>
              <a:ext cx="6121800" cy="415620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75320" y="1857600"/>
                <a:ext cx="6140520" cy="41749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测量电阻</a:t>
            </a:r>
          </a:p>
        </p:txBody>
      </p:sp>
    </p:spTree>
    <p:extLst>
      <p:ext uri="{BB962C8B-B14F-4D97-AF65-F5344CB8AC3E}">
        <p14:creationId xmlns:p14="http://schemas.microsoft.com/office/powerpoint/2010/main" val="3558995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7109616" y="794326"/>
                <a:ext cx="3543144" cy="4846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(1−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type m:val="lin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</m:sup>
                      </m:sSup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zh-CN" altLang="en-US" sz="2400" i="1">
                          <a:latin typeface="Cambria Math" panose="02040503050406030204" pitchFamily="18" charset="0"/>
                        </a:rPr>
                        <m:t>  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616" y="794326"/>
                <a:ext cx="3543144" cy="484684"/>
              </a:xfrm>
              <a:prstGeom prst="rect">
                <a:avLst/>
              </a:prstGeom>
              <a:blipFill>
                <a:blip r:embed="rId2"/>
                <a:stretch>
                  <a:fillRect t="-85000" r="-2921" b="-10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266" y="794326"/>
            <a:ext cx="3755505" cy="2588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109616" y="1388093"/>
                <a:ext cx="18262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其中</m:t>
                      </m:r>
                      <m:r>
                        <m:rPr>
                          <m:sty m:val="p"/>
                        </m:rP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τ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𝑅𝐶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616" y="1388093"/>
                <a:ext cx="1826269" cy="461665"/>
              </a:xfrm>
              <a:prstGeom prst="rect">
                <a:avLst/>
              </a:prstGeom>
              <a:blipFill>
                <a:blip r:embed="rId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6740861" y="5706356"/>
          <a:ext cx="5341938" cy="83283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63134">
                  <a:extLst>
                    <a:ext uri="{9D8B030D-6E8A-4147-A177-3AD203B41FA5}">
                      <a16:colId xmlns:a16="http://schemas.microsoft.com/office/drawing/2014/main" val="770185532"/>
                    </a:ext>
                  </a:extLst>
                </a:gridCol>
                <a:gridCol w="763134">
                  <a:extLst>
                    <a:ext uri="{9D8B030D-6E8A-4147-A177-3AD203B41FA5}">
                      <a16:colId xmlns:a16="http://schemas.microsoft.com/office/drawing/2014/main" val="1444680079"/>
                    </a:ext>
                  </a:extLst>
                </a:gridCol>
                <a:gridCol w="763134">
                  <a:extLst>
                    <a:ext uri="{9D8B030D-6E8A-4147-A177-3AD203B41FA5}">
                      <a16:colId xmlns:a16="http://schemas.microsoft.com/office/drawing/2014/main" val="4114805148"/>
                    </a:ext>
                  </a:extLst>
                </a:gridCol>
                <a:gridCol w="763134">
                  <a:extLst>
                    <a:ext uri="{9D8B030D-6E8A-4147-A177-3AD203B41FA5}">
                      <a16:colId xmlns:a16="http://schemas.microsoft.com/office/drawing/2014/main" val="2518190276"/>
                    </a:ext>
                  </a:extLst>
                </a:gridCol>
                <a:gridCol w="763134">
                  <a:extLst>
                    <a:ext uri="{9D8B030D-6E8A-4147-A177-3AD203B41FA5}">
                      <a16:colId xmlns:a16="http://schemas.microsoft.com/office/drawing/2014/main" val="1398837055"/>
                    </a:ext>
                  </a:extLst>
                </a:gridCol>
                <a:gridCol w="763134">
                  <a:extLst>
                    <a:ext uri="{9D8B030D-6E8A-4147-A177-3AD203B41FA5}">
                      <a16:colId xmlns:a16="http://schemas.microsoft.com/office/drawing/2014/main" val="1478123383"/>
                    </a:ext>
                  </a:extLst>
                </a:gridCol>
                <a:gridCol w="763134">
                  <a:extLst>
                    <a:ext uri="{9D8B030D-6E8A-4147-A177-3AD203B41FA5}">
                      <a16:colId xmlns:a16="http://schemas.microsoft.com/office/drawing/2014/main" val="4001641560"/>
                    </a:ext>
                  </a:extLst>
                </a:gridCol>
              </a:tblGrid>
              <a:tr h="3749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t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2400" u="none" strike="noStrike" dirty="0">
                          <a:effectLst/>
                        </a:rPr>
                        <a:t>0τ</a:t>
                      </a:r>
                      <a:endParaRPr lang="el-GR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2400" u="none" strike="noStrike" dirty="0">
                          <a:effectLst/>
                        </a:rPr>
                        <a:t>τ</a:t>
                      </a:r>
                      <a:endParaRPr lang="el-GR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2400" u="none" strike="noStrike" dirty="0">
                          <a:effectLst/>
                        </a:rPr>
                        <a:t>2τ</a:t>
                      </a:r>
                      <a:endParaRPr lang="el-GR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2400" u="none" strike="noStrike" dirty="0">
                          <a:effectLst/>
                        </a:rPr>
                        <a:t>3τ</a:t>
                      </a:r>
                      <a:endParaRPr lang="el-GR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2400" u="none" strike="noStrike" dirty="0">
                          <a:effectLst/>
                        </a:rPr>
                        <a:t>4τ</a:t>
                      </a:r>
                      <a:endParaRPr lang="el-GR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2400" u="none" strike="noStrike" dirty="0">
                          <a:effectLst/>
                        </a:rPr>
                        <a:t>5τ</a:t>
                      </a:r>
                      <a:endParaRPr lang="el-GR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03082025"/>
                  </a:ext>
                </a:extLst>
              </a:tr>
              <a:tr h="457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 err="1">
                          <a:effectLst/>
                        </a:rPr>
                        <a:t>U</a:t>
                      </a:r>
                      <a:r>
                        <a:rPr lang="en-US" altLang="zh-CN" sz="2400" u="none" strike="noStrike" dirty="0" err="1">
                          <a:effectLst/>
                        </a:rPr>
                        <a:t>c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0.632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0.865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0.95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0.982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0.993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96026900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0250810" y="4564480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t/s</a:t>
            </a:r>
            <a:endParaRPr lang="zh-CN" altLang="en-US" dirty="0"/>
          </a:p>
        </p:txBody>
      </p:sp>
      <p:graphicFrame>
        <p:nvGraphicFramePr>
          <p:cNvPr id="9" name="内容占位符 17"/>
          <p:cNvGraphicFramePr>
            <a:graphicFrameLocks/>
          </p:cNvGraphicFramePr>
          <p:nvPr/>
        </p:nvGraphicFramePr>
        <p:xfrm>
          <a:off x="7211806" y="2579550"/>
          <a:ext cx="434377" cy="2328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377">
                  <a:extLst>
                    <a:ext uri="{9D8B030D-6E8A-4147-A177-3AD203B41FA5}">
                      <a16:colId xmlns:a16="http://schemas.microsoft.com/office/drawing/2014/main" val="778010677"/>
                    </a:ext>
                  </a:extLst>
                </a:gridCol>
              </a:tblGrid>
              <a:tr h="422031">
                <a:tc>
                  <a:txBody>
                    <a:bodyPr/>
                    <a:lstStyle/>
                    <a:p>
                      <a:pPr algn="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518118"/>
                  </a:ext>
                </a:extLst>
              </a:tr>
              <a:tr h="422031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192014"/>
                  </a:ext>
                </a:extLst>
              </a:tr>
              <a:tr h="422031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935018"/>
                  </a:ext>
                </a:extLst>
              </a:tr>
              <a:tr h="422031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119335"/>
                  </a:ext>
                </a:extLst>
              </a:tr>
              <a:tr h="422031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98041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7188344" y="4904396"/>
          <a:ext cx="3463926" cy="2838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321">
                  <a:extLst>
                    <a:ext uri="{9D8B030D-6E8A-4147-A177-3AD203B41FA5}">
                      <a16:colId xmlns:a16="http://schemas.microsoft.com/office/drawing/2014/main" val="1766387202"/>
                    </a:ext>
                  </a:extLst>
                </a:gridCol>
                <a:gridCol w="577321">
                  <a:extLst>
                    <a:ext uri="{9D8B030D-6E8A-4147-A177-3AD203B41FA5}">
                      <a16:colId xmlns:a16="http://schemas.microsoft.com/office/drawing/2014/main" val="3217787011"/>
                    </a:ext>
                  </a:extLst>
                </a:gridCol>
                <a:gridCol w="577321">
                  <a:extLst>
                    <a:ext uri="{9D8B030D-6E8A-4147-A177-3AD203B41FA5}">
                      <a16:colId xmlns:a16="http://schemas.microsoft.com/office/drawing/2014/main" val="2766537520"/>
                    </a:ext>
                  </a:extLst>
                </a:gridCol>
                <a:gridCol w="577321">
                  <a:extLst>
                    <a:ext uri="{9D8B030D-6E8A-4147-A177-3AD203B41FA5}">
                      <a16:colId xmlns:a16="http://schemas.microsoft.com/office/drawing/2014/main" val="1186591873"/>
                    </a:ext>
                  </a:extLst>
                </a:gridCol>
                <a:gridCol w="577321">
                  <a:extLst>
                    <a:ext uri="{9D8B030D-6E8A-4147-A177-3AD203B41FA5}">
                      <a16:colId xmlns:a16="http://schemas.microsoft.com/office/drawing/2014/main" val="4218198852"/>
                    </a:ext>
                  </a:extLst>
                </a:gridCol>
                <a:gridCol w="577321">
                  <a:extLst>
                    <a:ext uri="{9D8B030D-6E8A-4147-A177-3AD203B41FA5}">
                      <a16:colId xmlns:a16="http://schemas.microsoft.com/office/drawing/2014/main" val="574911073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 dirty="0">
                          <a:effectLst/>
                        </a:rPr>
                        <a:t>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 dirty="0">
                          <a:effectLst/>
                        </a:rPr>
                        <a:t>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 dirty="0">
                          <a:effectLst/>
                        </a:rPr>
                        <a:t>2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 dirty="0">
                          <a:effectLst/>
                        </a:rPr>
                        <a:t>3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 dirty="0">
                          <a:effectLst/>
                        </a:rPr>
                        <a:t>4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 dirty="0">
                          <a:effectLst/>
                        </a:rPr>
                        <a:t>5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088053"/>
                  </a:ext>
                </a:extLst>
              </a:tr>
            </a:tbl>
          </a:graphicData>
        </a:graphic>
      </p:graphicFrame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2596" y="2714998"/>
            <a:ext cx="3040164" cy="2213406"/>
          </a:xfrm>
          <a:prstGeom prst="rect">
            <a:avLst/>
          </a:prstGeom>
        </p:spPr>
      </p:pic>
      <p:sp>
        <p:nvSpPr>
          <p:cNvPr id="15" name="弧形 14"/>
          <p:cNvSpPr/>
          <p:nvPr/>
        </p:nvSpPr>
        <p:spPr>
          <a:xfrm rot="11153447">
            <a:off x="2376894" y="936175"/>
            <a:ext cx="482138" cy="706582"/>
          </a:xfrm>
          <a:prstGeom prst="arc">
            <a:avLst>
              <a:gd name="adj1" fmla="val 16519125"/>
              <a:gd name="adj2" fmla="val 1991333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073005" y="1352147"/>
            <a:ext cx="764368" cy="1051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680002" y="768032"/>
            <a:ext cx="676657" cy="415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20932" y="3550796"/>
            <a:ext cx="5623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当开关</a:t>
            </a:r>
            <a:r>
              <a:rPr lang="en-US" altLang="zh-CN" dirty="0"/>
              <a:t>S</a:t>
            </a:r>
            <a:r>
              <a:rPr lang="zh-CN" altLang="zh-CN" dirty="0"/>
              <a:t>由</a:t>
            </a:r>
            <a:r>
              <a:rPr lang="en-US" altLang="zh-CN" dirty="0"/>
              <a:t>“2”</a:t>
            </a:r>
            <a:r>
              <a:rPr lang="zh-CN" altLang="zh-CN" dirty="0"/>
              <a:t>转向接通“</a:t>
            </a:r>
            <a:r>
              <a:rPr lang="en-US" altLang="zh-CN" dirty="0"/>
              <a:t>1</a:t>
            </a:r>
            <a:r>
              <a:rPr lang="zh-CN" altLang="zh-CN" dirty="0"/>
              <a:t>”时，电源通过</a:t>
            </a:r>
            <a:r>
              <a:rPr lang="en-US" altLang="zh-CN" dirty="0"/>
              <a:t>R</a:t>
            </a:r>
            <a:r>
              <a:rPr lang="zh-CN" altLang="zh-CN" dirty="0"/>
              <a:t>对电容</a:t>
            </a:r>
            <a:r>
              <a:rPr lang="zh-CN" altLang="zh-CN" dirty="0">
                <a:solidFill>
                  <a:srgbClr val="FF0000"/>
                </a:solidFill>
              </a:rPr>
              <a:t>充电</a:t>
            </a:r>
            <a:r>
              <a:rPr lang="zh-CN" altLang="en-US" dirty="0"/>
              <a:t>。</a:t>
            </a:r>
            <a:endParaRPr lang="zh-CN" altLang="zh-CN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1907" y="4133221"/>
            <a:ext cx="2524192" cy="2598787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914277" y="4585545"/>
            <a:ext cx="1003549" cy="1969597"/>
            <a:chOff x="997227" y="3950934"/>
            <a:chExt cx="1416281" cy="2779639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3"/>
            <a:srcRect l="68612"/>
            <a:stretch/>
          </p:blipFill>
          <p:spPr>
            <a:xfrm>
              <a:off x="1121955" y="3950934"/>
              <a:ext cx="1178760" cy="2588253"/>
            </a:xfrm>
            <a:prstGeom prst="rect">
              <a:avLst/>
            </a:prstGeom>
          </p:spPr>
        </p:pic>
        <p:sp>
          <p:nvSpPr>
            <p:cNvPr id="26" name="矩形 25"/>
            <p:cNvSpPr/>
            <p:nvPr/>
          </p:nvSpPr>
          <p:spPr>
            <a:xfrm>
              <a:off x="1649140" y="4529243"/>
              <a:ext cx="764368" cy="10519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997227" y="4124960"/>
              <a:ext cx="764368" cy="321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997227" y="6409413"/>
              <a:ext cx="764368" cy="321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622431" y="5565458"/>
              <a:ext cx="481084" cy="1956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1596706" y="6124639"/>
              <a:ext cx="481084" cy="1956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1907176" y="5701885"/>
              <a:ext cx="481084" cy="4846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1" name="直接连接符 30"/>
          <p:cNvCxnSpPr/>
          <p:nvPr/>
        </p:nvCxnSpPr>
        <p:spPr>
          <a:xfrm>
            <a:off x="1254125" y="4937917"/>
            <a:ext cx="108778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1254125" y="5748903"/>
            <a:ext cx="3238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任意多边形 39"/>
          <p:cNvSpPr/>
          <p:nvPr/>
        </p:nvSpPr>
        <p:spPr>
          <a:xfrm>
            <a:off x="1577975" y="5366797"/>
            <a:ext cx="3028950" cy="535528"/>
          </a:xfrm>
          <a:custGeom>
            <a:avLst/>
            <a:gdLst>
              <a:gd name="connsiteX0" fmla="*/ 0 w 3016250"/>
              <a:gd name="connsiteY0" fmla="*/ 507471 h 701146"/>
              <a:gd name="connsiteX1" fmla="*/ 1304925 w 3016250"/>
              <a:gd name="connsiteY1" fmla="*/ 2646 h 701146"/>
              <a:gd name="connsiteX2" fmla="*/ 3016250 w 3016250"/>
              <a:gd name="connsiteY2" fmla="*/ 701146 h 701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6250" h="701146">
                <a:moveTo>
                  <a:pt x="0" y="507471"/>
                </a:moveTo>
                <a:cubicBezTo>
                  <a:pt x="401108" y="238919"/>
                  <a:pt x="802217" y="-29633"/>
                  <a:pt x="1304925" y="2646"/>
                </a:cubicBezTo>
                <a:cubicBezTo>
                  <a:pt x="1807633" y="34925"/>
                  <a:pt x="2411941" y="368035"/>
                  <a:pt x="3016250" y="701146"/>
                </a:cubicBez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9" name="组合 48"/>
          <p:cNvGrpSpPr/>
          <p:nvPr/>
        </p:nvGrpSpPr>
        <p:grpSpPr>
          <a:xfrm>
            <a:off x="1105580" y="6294413"/>
            <a:ext cx="297089" cy="412670"/>
            <a:chOff x="1105580" y="6294413"/>
            <a:chExt cx="297089" cy="412670"/>
          </a:xfrm>
        </p:grpSpPr>
        <p:cxnSp>
          <p:nvCxnSpPr>
            <p:cNvPr id="34" name="直接连接符 33"/>
            <p:cNvCxnSpPr/>
            <p:nvPr/>
          </p:nvCxnSpPr>
          <p:spPr>
            <a:xfrm>
              <a:off x="1254125" y="6294413"/>
              <a:ext cx="0" cy="25023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组合 47"/>
            <p:cNvGrpSpPr/>
            <p:nvPr/>
          </p:nvGrpSpPr>
          <p:grpSpPr>
            <a:xfrm>
              <a:off x="1105580" y="6547005"/>
              <a:ext cx="297089" cy="160078"/>
              <a:chOff x="1105580" y="6571930"/>
              <a:chExt cx="297089" cy="160078"/>
            </a:xfrm>
          </p:grpSpPr>
          <p:cxnSp>
            <p:nvCxnSpPr>
              <p:cNvPr id="41" name="直接连接符 40"/>
              <p:cNvCxnSpPr/>
              <p:nvPr/>
            </p:nvCxnSpPr>
            <p:spPr>
              <a:xfrm flipH="1">
                <a:off x="1105580" y="6571930"/>
                <a:ext cx="29708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 flipH="1">
                <a:off x="1154680" y="6657655"/>
                <a:ext cx="184376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 flipH="1">
                <a:off x="1204799" y="6732008"/>
                <a:ext cx="98651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测量电容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0589903" y="4694520"/>
                <a:ext cx="5702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l-GR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τ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9903" y="4694520"/>
                <a:ext cx="570221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7197838" y="2211519"/>
                <a:ext cx="7907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838" y="2211519"/>
                <a:ext cx="790729" cy="369332"/>
              </a:xfrm>
              <a:prstGeom prst="rect">
                <a:avLst/>
              </a:prstGeom>
              <a:blipFill>
                <a:blip r:embed="rId8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2471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386553" y="821262"/>
            <a:ext cx="573921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zh-C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LOW</a:t>
            </a:r>
            <a:r>
              <a:rPr lang="en-US" altLang="zh-C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zh-C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zh-C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b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zh-C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HIGH</a:t>
            </a:r>
            <a:r>
              <a:rPr lang="en-US" altLang="zh-C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timeStart</a:t>
            </a:r>
            <a: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micros</a:t>
            </a:r>
            <a:r>
              <a:rPr lang="en-US" altLang="zh-C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zh-C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C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endParaRPr lang="en-US" altLang="zh-C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A0_Value=</a:t>
            </a:r>
            <a:r>
              <a:rPr lang="en-US" altLang="zh-CN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analogRead</a:t>
            </a:r>
            <a:r>
              <a:rPr lang="en-US" altLang="zh-C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A0</a:t>
            </a:r>
            <a:r>
              <a:rPr lang="en-US" altLang="zh-C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zh-C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A0_Value&gt;=</a:t>
            </a:r>
            <a:r>
              <a:rPr lang="en-US" altLang="zh-C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1023</a:t>
            </a:r>
            <a: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0.632</a:t>
            </a:r>
            <a:r>
              <a:rPr lang="en-US" altLang="zh-C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CN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timeEnd</a:t>
            </a:r>
            <a: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micros</a:t>
            </a:r>
            <a:r>
              <a:rPr lang="en-US" altLang="zh-C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CN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zh-CN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zh-C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zh-CN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timeEnd-timeStart</a:t>
            </a:r>
            <a:r>
              <a:rPr lang="en-US" altLang="zh-C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zh-C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zh-C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菱形 3"/>
          <p:cNvSpPr/>
          <p:nvPr/>
        </p:nvSpPr>
        <p:spPr>
          <a:xfrm>
            <a:off x="1235911" y="4354738"/>
            <a:ext cx="1722783" cy="648481"/>
          </a:xfrm>
          <a:prstGeom prst="diamon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42969" y="3205393"/>
            <a:ext cx="1875356" cy="52070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读取电容电压</a:t>
            </a:r>
            <a:r>
              <a:rPr lang="en-US" altLang="zh-CN" dirty="0" err="1"/>
              <a:t>Uc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1187046" y="4263081"/>
            <a:ext cx="1842053" cy="80175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Uc</a:t>
            </a:r>
            <a:r>
              <a:rPr lang="en-US" altLang="zh-CN" dirty="0">
                <a:solidFill>
                  <a:schemeClr val="tx1"/>
                </a:solidFill>
              </a:rPr>
              <a:t>&gt;0.632</a:t>
            </a:r>
            <a:r>
              <a:rPr lang="zh-CN" altLang="en-US" dirty="0">
                <a:solidFill>
                  <a:schemeClr val="tx1"/>
                </a:solidFill>
              </a:rPr>
              <a:t>*</a:t>
            </a:r>
            <a:r>
              <a:rPr lang="en-US" altLang="zh-CN" dirty="0" err="1">
                <a:solidFill>
                  <a:schemeClr val="tx1"/>
                </a:solidFill>
              </a:rPr>
              <a:t>Vcc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2080647" y="3821618"/>
            <a:ext cx="98" cy="4860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2108072" y="5003219"/>
            <a:ext cx="0" cy="3749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255261" y="4671023"/>
            <a:ext cx="950833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2080743" y="2390384"/>
            <a:ext cx="2" cy="8150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/>
          <p:nvPr/>
        </p:nvCxnSpPr>
        <p:spPr>
          <a:xfrm rot="5400000" flipH="1" flipV="1">
            <a:off x="227458" y="2825693"/>
            <a:ext cx="1881089" cy="1825483"/>
          </a:xfrm>
          <a:prstGeom prst="bentConnector3">
            <a:avLst>
              <a:gd name="adj1" fmla="val 102436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1206094" y="1701078"/>
            <a:ext cx="1782418" cy="69593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电容充电</a:t>
            </a:r>
            <a:endParaRPr lang="en-US" altLang="zh-CN" dirty="0"/>
          </a:p>
          <a:p>
            <a:pPr algn="ctr"/>
            <a:r>
              <a:rPr lang="zh-CN" altLang="en-US" dirty="0"/>
              <a:t>记录开始时间</a:t>
            </a:r>
          </a:p>
        </p:txBody>
      </p:sp>
      <p:sp>
        <p:nvSpPr>
          <p:cNvPr id="29" name="矩形 28"/>
          <p:cNvSpPr/>
          <p:nvPr/>
        </p:nvSpPr>
        <p:spPr>
          <a:xfrm>
            <a:off x="1235911" y="5370420"/>
            <a:ext cx="1782418" cy="40114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记录结束时间</a:t>
            </a:r>
          </a:p>
        </p:txBody>
      </p:sp>
      <p:sp>
        <p:nvSpPr>
          <p:cNvPr id="37" name="双括号 36"/>
          <p:cNvSpPr/>
          <p:nvPr/>
        </p:nvSpPr>
        <p:spPr>
          <a:xfrm>
            <a:off x="3643727" y="4296007"/>
            <a:ext cx="3822195" cy="1168401"/>
          </a:xfrm>
          <a:prstGeom prst="bracketPair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双括号 37"/>
          <p:cNvSpPr/>
          <p:nvPr/>
        </p:nvSpPr>
        <p:spPr>
          <a:xfrm>
            <a:off x="3643727" y="3342791"/>
            <a:ext cx="3822195" cy="312254"/>
          </a:xfrm>
          <a:prstGeom prst="bracketPair">
            <a:avLst>
              <a:gd name="adj" fmla="val 36972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双括号 38"/>
          <p:cNvSpPr/>
          <p:nvPr/>
        </p:nvSpPr>
        <p:spPr>
          <a:xfrm>
            <a:off x="3586522" y="1689415"/>
            <a:ext cx="3864030" cy="545824"/>
          </a:xfrm>
          <a:prstGeom prst="bracketPair">
            <a:avLst>
              <a:gd name="adj" fmla="val 26502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双括号 39"/>
          <p:cNvSpPr/>
          <p:nvPr/>
        </p:nvSpPr>
        <p:spPr>
          <a:xfrm>
            <a:off x="3601892" y="890145"/>
            <a:ext cx="3864030" cy="545824"/>
          </a:xfrm>
          <a:prstGeom prst="bracketPair">
            <a:avLst>
              <a:gd name="adj" fmla="val 26502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直接箭头连接符 41"/>
          <p:cNvCxnSpPr/>
          <p:nvPr/>
        </p:nvCxnSpPr>
        <p:spPr>
          <a:xfrm>
            <a:off x="2108072" y="5771569"/>
            <a:ext cx="0" cy="3749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图表 56"/>
          <p:cNvGraphicFramePr>
            <a:graphicFrameLocks/>
          </p:cNvGraphicFramePr>
          <p:nvPr/>
        </p:nvGraphicFramePr>
        <p:xfrm>
          <a:off x="8876795" y="3143304"/>
          <a:ext cx="3124200" cy="18988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文本框 57"/>
          <p:cNvSpPr txBox="1"/>
          <p:nvPr/>
        </p:nvSpPr>
        <p:spPr>
          <a:xfrm>
            <a:off x="4913222" y="295320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10012360" y="4933270"/>
                <a:ext cx="7699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τ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𝑅𝐶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2360" y="4933270"/>
                <a:ext cx="769954" cy="276999"/>
              </a:xfrm>
              <a:prstGeom prst="rect">
                <a:avLst/>
              </a:prstGeom>
              <a:blipFill>
                <a:blip r:embed="rId6"/>
                <a:stretch>
                  <a:fillRect l="-3150" r="-5512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矩形 63"/>
          <p:cNvSpPr/>
          <p:nvPr/>
        </p:nvSpPr>
        <p:spPr>
          <a:xfrm>
            <a:off x="1206093" y="6157493"/>
            <a:ext cx="1812232" cy="40114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计算电容值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8717059" y="637245"/>
            <a:ext cx="2956568" cy="2121538"/>
            <a:chOff x="163580" y="-937782"/>
            <a:chExt cx="2956568" cy="2121538"/>
          </a:xfrm>
        </p:grpSpPr>
        <p:grpSp>
          <p:nvGrpSpPr>
            <p:cNvPr id="27" name="组合 26"/>
            <p:cNvGrpSpPr/>
            <p:nvPr/>
          </p:nvGrpSpPr>
          <p:grpSpPr>
            <a:xfrm>
              <a:off x="163580" y="-937782"/>
              <a:ext cx="1003549" cy="1969597"/>
              <a:chOff x="997227" y="3950934"/>
              <a:chExt cx="1416281" cy="2779639"/>
            </a:xfrm>
          </p:grpSpPr>
          <p:pic>
            <p:nvPicPr>
              <p:cNvPr id="30" name="图片 29"/>
              <p:cNvPicPr>
                <a:picLocks noChangeAspect="1"/>
              </p:cNvPicPr>
              <p:nvPr/>
            </p:nvPicPr>
            <p:blipFill rotWithShape="1">
              <a:blip r:embed="rId7"/>
              <a:srcRect l="68612"/>
              <a:stretch/>
            </p:blipFill>
            <p:spPr>
              <a:xfrm>
                <a:off x="1121955" y="3950934"/>
                <a:ext cx="1178760" cy="2588253"/>
              </a:xfrm>
              <a:prstGeom prst="rect">
                <a:avLst/>
              </a:prstGeom>
            </p:spPr>
          </p:pic>
          <p:sp>
            <p:nvSpPr>
              <p:cNvPr id="31" name="矩形 30"/>
              <p:cNvSpPr/>
              <p:nvPr/>
            </p:nvSpPr>
            <p:spPr>
              <a:xfrm>
                <a:off x="1649140" y="4529243"/>
                <a:ext cx="764368" cy="10519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997227" y="4124960"/>
                <a:ext cx="764368" cy="321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997227" y="6409413"/>
                <a:ext cx="764368" cy="321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1622431" y="5565458"/>
                <a:ext cx="481084" cy="1956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1596706" y="6124639"/>
                <a:ext cx="481084" cy="1956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907176" y="5701885"/>
                <a:ext cx="481084" cy="4846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1" name="直接连接符 40"/>
            <p:cNvCxnSpPr/>
            <p:nvPr/>
          </p:nvCxnSpPr>
          <p:spPr>
            <a:xfrm>
              <a:off x="503428" y="-585410"/>
              <a:ext cx="1087782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503428" y="225576"/>
              <a:ext cx="1087782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组合 43"/>
            <p:cNvGrpSpPr/>
            <p:nvPr/>
          </p:nvGrpSpPr>
          <p:grpSpPr>
            <a:xfrm>
              <a:off x="354883" y="771086"/>
              <a:ext cx="297089" cy="412670"/>
              <a:chOff x="1105580" y="6294413"/>
              <a:chExt cx="297089" cy="412670"/>
            </a:xfrm>
          </p:grpSpPr>
          <p:cxnSp>
            <p:nvCxnSpPr>
              <p:cNvPr id="45" name="直接连接符 44"/>
              <p:cNvCxnSpPr/>
              <p:nvPr/>
            </p:nvCxnSpPr>
            <p:spPr>
              <a:xfrm>
                <a:off x="1254125" y="6294413"/>
                <a:ext cx="0" cy="250234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组合 45"/>
              <p:cNvGrpSpPr/>
              <p:nvPr/>
            </p:nvGrpSpPr>
            <p:grpSpPr>
              <a:xfrm>
                <a:off x="1105580" y="6547005"/>
                <a:ext cx="297089" cy="160078"/>
                <a:chOff x="1105580" y="6571930"/>
                <a:chExt cx="297089" cy="160078"/>
              </a:xfrm>
            </p:grpSpPr>
            <p:cxnSp>
              <p:nvCxnSpPr>
                <p:cNvPr id="47" name="直接连接符 46"/>
                <p:cNvCxnSpPr/>
                <p:nvPr/>
              </p:nvCxnSpPr>
              <p:spPr>
                <a:xfrm flipH="1">
                  <a:off x="1105580" y="6571930"/>
                  <a:ext cx="297089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/>
                <p:cNvCxnSpPr/>
                <p:nvPr/>
              </p:nvCxnSpPr>
              <p:spPr>
                <a:xfrm flipH="1">
                  <a:off x="1154680" y="6657655"/>
                  <a:ext cx="184376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/>
                <p:cNvCxnSpPr/>
                <p:nvPr/>
              </p:nvCxnSpPr>
              <p:spPr>
                <a:xfrm flipH="1">
                  <a:off x="1204799" y="6732008"/>
                  <a:ext cx="98651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0" name="圆角矩形 49"/>
            <p:cNvSpPr/>
            <p:nvPr/>
          </p:nvSpPr>
          <p:spPr>
            <a:xfrm>
              <a:off x="1580338" y="-857768"/>
              <a:ext cx="1539810" cy="1967171"/>
            </a:xfrm>
            <a:prstGeom prst="roundRect">
              <a:avLst>
                <a:gd name="adj" fmla="val 11993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1580338" y="-753765"/>
              <a:ext cx="4651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D2</a:t>
              </a:r>
              <a:endParaRPr lang="zh-CN" altLang="en-US" dirty="0"/>
            </a:p>
          </p:txBody>
        </p:sp>
        <p:sp>
          <p:nvSpPr>
            <p:cNvPr id="51" name="矩形 50"/>
            <p:cNvSpPr/>
            <p:nvPr/>
          </p:nvSpPr>
          <p:spPr>
            <a:xfrm>
              <a:off x="1578660" y="25276"/>
              <a:ext cx="4539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A0</a:t>
              </a:r>
              <a:endParaRPr lang="zh-CN" altLang="en-US" dirty="0"/>
            </a:p>
          </p:txBody>
        </p:sp>
        <p:sp>
          <p:nvSpPr>
            <p:cNvPr id="52" name="矩形 51"/>
            <p:cNvSpPr/>
            <p:nvPr/>
          </p:nvSpPr>
          <p:spPr>
            <a:xfrm>
              <a:off x="1859563" y="795254"/>
              <a:ext cx="9813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Arduino</a:t>
              </a:r>
              <a:endParaRPr lang="zh-CN" altLang="en-US" dirty="0"/>
            </a:p>
          </p:txBody>
        </p:sp>
      </p:grpSp>
      <p:cxnSp>
        <p:nvCxnSpPr>
          <p:cNvPr id="56" name="直接箭头连接符 55"/>
          <p:cNvCxnSpPr/>
          <p:nvPr/>
        </p:nvCxnSpPr>
        <p:spPr>
          <a:xfrm flipH="1">
            <a:off x="3070689" y="2010034"/>
            <a:ext cx="41746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 flipH="1">
            <a:off x="3117255" y="3498918"/>
            <a:ext cx="41746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 flipH="1">
            <a:off x="3169058" y="4914676"/>
            <a:ext cx="41746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661972" y="4318938"/>
            <a:ext cx="352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74" name="矩形 73"/>
          <p:cNvSpPr/>
          <p:nvPr/>
        </p:nvSpPr>
        <p:spPr>
          <a:xfrm>
            <a:off x="2108072" y="4990091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1406" y="3099601"/>
            <a:ext cx="3314977" cy="2530582"/>
          </a:xfrm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sz="quarter" idx="4294967295"/>
          </p:nvPr>
        </p:nvSpPr>
        <p:spPr>
          <a:xfrm>
            <a:off x="0" y="44450"/>
            <a:ext cx="7081838" cy="598488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测量电容</a:t>
            </a:r>
          </a:p>
        </p:txBody>
      </p:sp>
    </p:spTree>
    <p:extLst>
      <p:ext uri="{BB962C8B-B14F-4D97-AF65-F5344CB8AC3E}">
        <p14:creationId xmlns:p14="http://schemas.microsoft.com/office/powerpoint/2010/main" val="3832265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818" y="1468652"/>
            <a:ext cx="6792559" cy="503420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28198" r="32018"/>
          <a:stretch/>
        </p:blipFill>
        <p:spPr>
          <a:xfrm rot="5400000">
            <a:off x="6492734" y="2838499"/>
            <a:ext cx="940536" cy="24339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墨迹 6"/>
              <p14:cNvContentPartPr/>
              <p14:nvPr/>
            </p14:nvContentPartPr>
            <p14:xfrm>
              <a:off x="4124160" y="606600"/>
              <a:ext cx="6030000" cy="4546800"/>
            </p14:xfrm>
          </p:contentPart>
        </mc:Choice>
        <mc:Fallback xmlns="">
          <p:pic>
            <p:nvPicPr>
              <p:cNvPr id="7" name="墨迹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14800" y="597240"/>
                <a:ext cx="6048720" cy="456552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面包板连线</a:t>
            </a:r>
          </a:p>
        </p:txBody>
      </p:sp>
    </p:spTree>
    <p:extLst>
      <p:ext uri="{BB962C8B-B14F-4D97-AF65-F5344CB8AC3E}">
        <p14:creationId xmlns:p14="http://schemas.microsoft.com/office/powerpoint/2010/main" val="3146141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r="20042"/>
          <a:stretch/>
        </p:blipFill>
        <p:spPr>
          <a:xfrm>
            <a:off x="2397760" y="2493365"/>
            <a:ext cx="9794240" cy="390579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3"/>
          <a:srcRect t="14092" b="6812"/>
          <a:stretch/>
        </p:blipFill>
        <p:spPr>
          <a:xfrm rot="16200000">
            <a:off x="7786361" y="3110781"/>
            <a:ext cx="1380204" cy="2670963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10392281" y="3353806"/>
            <a:ext cx="793979" cy="203738"/>
            <a:chOff x="4743221" y="901342"/>
            <a:chExt cx="1244338" cy="319302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471" b="94118" l="4340" r="96981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43221" y="901342"/>
              <a:ext cx="1244338" cy="319302"/>
            </a:xfrm>
            <a:prstGeom prst="rect">
              <a:avLst/>
            </a:prstGeom>
          </p:spPr>
        </p:pic>
        <p:cxnSp>
          <p:nvCxnSpPr>
            <p:cNvPr id="25" name="直接连接符 24"/>
            <p:cNvCxnSpPr/>
            <p:nvPr/>
          </p:nvCxnSpPr>
          <p:spPr>
            <a:xfrm>
              <a:off x="5761566" y="1060993"/>
              <a:ext cx="192126" cy="0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4825999" y="1062079"/>
              <a:ext cx="192126" cy="0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4" name="组合 33"/>
          <p:cNvGrpSpPr/>
          <p:nvPr/>
        </p:nvGrpSpPr>
        <p:grpSpPr>
          <a:xfrm>
            <a:off x="11038232" y="3528329"/>
            <a:ext cx="406402" cy="664252"/>
            <a:chOff x="6938432" y="469395"/>
            <a:chExt cx="406402" cy="66425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899" b="95942" l="2954" r="9789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38432" y="469395"/>
              <a:ext cx="406402" cy="591598"/>
            </a:xfrm>
            <a:prstGeom prst="rect">
              <a:avLst/>
            </a:prstGeom>
          </p:spPr>
        </p:pic>
        <p:cxnSp>
          <p:nvCxnSpPr>
            <p:cNvPr id="30" name="直接连接符 29"/>
            <p:cNvCxnSpPr/>
            <p:nvPr/>
          </p:nvCxnSpPr>
          <p:spPr>
            <a:xfrm>
              <a:off x="7040033" y="920407"/>
              <a:ext cx="1" cy="213240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7238999" y="920407"/>
              <a:ext cx="1" cy="213240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6" name="直接连接符 35"/>
          <p:cNvCxnSpPr/>
          <p:nvPr/>
        </p:nvCxnSpPr>
        <p:spPr>
          <a:xfrm flipH="1" flipV="1">
            <a:off x="9186358" y="2900808"/>
            <a:ext cx="1669" cy="535174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8991600" y="3625889"/>
            <a:ext cx="1433488" cy="12094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V="1">
            <a:off x="11342084" y="2900808"/>
            <a:ext cx="0" cy="535175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V="1">
            <a:off x="7757160" y="4188272"/>
            <a:ext cx="3382673" cy="1066271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 86"/>
          <p:cNvSpPr/>
          <p:nvPr/>
        </p:nvSpPr>
        <p:spPr>
          <a:xfrm>
            <a:off x="7067764" y="43657"/>
            <a:ext cx="3654632" cy="24148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9" name="组合 88"/>
          <p:cNvGrpSpPr/>
          <p:nvPr/>
        </p:nvGrpSpPr>
        <p:grpSpPr>
          <a:xfrm>
            <a:off x="7342689" y="164401"/>
            <a:ext cx="1003549" cy="1969597"/>
            <a:chOff x="997227" y="3950934"/>
            <a:chExt cx="1416281" cy="2779639"/>
          </a:xfrm>
        </p:grpSpPr>
        <p:pic>
          <p:nvPicPr>
            <p:cNvPr id="102" name="图片 101"/>
            <p:cNvPicPr>
              <a:picLocks noChangeAspect="1"/>
            </p:cNvPicPr>
            <p:nvPr/>
          </p:nvPicPr>
          <p:blipFill rotWithShape="1">
            <a:blip r:embed="rId8"/>
            <a:srcRect l="68612"/>
            <a:stretch/>
          </p:blipFill>
          <p:spPr>
            <a:xfrm>
              <a:off x="1121955" y="3950934"/>
              <a:ext cx="1178760" cy="2588253"/>
            </a:xfrm>
            <a:prstGeom prst="rect">
              <a:avLst/>
            </a:prstGeom>
          </p:spPr>
        </p:pic>
        <p:sp>
          <p:nvSpPr>
            <p:cNvPr id="103" name="矩形 102"/>
            <p:cNvSpPr/>
            <p:nvPr/>
          </p:nvSpPr>
          <p:spPr>
            <a:xfrm>
              <a:off x="1649140" y="4529243"/>
              <a:ext cx="764368" cy="10519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矩形 103"/>
            <p:cNvSpPr/>
            <p:nvPr/>
          </p:nvSpPr>
          <p:spPr>
            <a:xfrm>
              <a:off x="997227" y="4124960"/>
              <a:ext cx="764368" cy="321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矩形 104"/>
            <p:cNvSpPr/>
            <p:nvPr/>
          </p:nvSpPr>
          <p:spPr>
            <a:xfrm>
              <a:off x="997227" y="6409413"/>
              <a:ext cx="764368" cy="321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矩形 105"/>
            <p:cNvSpPr/>
            <p:nvPr/>
          </p:nvSpPr>
          <p:spPr>
            <a:xfrm>
              <a:off x="1622431" y="5565458"/>
              <a:ext cx="481084" cy="1956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矩形 106"/>
            <p:cNvSpPr/>
            <p:nvPr/>
          </p:nvSpPr>
          <p:spPr>
            <a:xfrm>
              <a:off x="1596706" y="6124639"/>
              <a:ext cx="481084" cy="1956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矩形 107"/>
            <p:cNvSpPr/>
            <p:nvPr/>
          </p:nvSpPr>
          <p:spPr>
            <a:xfrm>
              <a:off x="1907176" y="5701885"/>
              <a:ext cx="481084" cy="4846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90" name="直接连接符 89"/>
          <p:cNvCxnSpPr/>
          <p:nvPr/>
        </p:nvCxnSpPr>
        <p:spPr>
          <a:xfrm>
            <a:off x="7682537" y="516773"/>
            <a:ext cx="108778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7682537" y="1327759"/>
            <a:ext cx="108778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组合 91"/>
          <p:cNvGrpSpPr/>
          <p:nvPr/>
        </p:nvGrpSpPr>
        <p:grpSpPr>
          <a:xfrm>
            <a:off x="7533992" y="1873269"/>
            <a:ext cx="297089" cy="412670"/>
            <a:chOff x="1105580" y="6294413"/>
            <a:chExt cx="297089" cy="412670"/>
          </a:xfrm>
        </p:grpSpPr>
        <p:cxnSp>
          <p:nvCxnSpPr>
            <p:cNvPr id="97" name="直接连接符 96"/>
            <p:cNvCxnSpPr/>
            <p:nvPr/>
          </p:nvCxnSpPr>
          <p:spPr>
            <a:xfrm>
              <a:off x="1254125" y="6294413"/>
              <a:ext cx="0" cy="25023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8" name="组合 97"/>
            <p:cNvGrpSpPr/>
            <p:nvPr/>
          </p:nvGrpSpPr>
          <p:grpSpPr>
            <a:xfrm>
              <a:off x="1105580" y="6547005"/>
              <a:ext cx="297089" cy="160078"/>
              <a:chOff x="1105580" y="6571930"/>
              <a:chExt cx="297089" cy="160078"/>
            </a:xfrm>
          </p:grpSpPr>
          <p:cxnSp>
            <p:nvCxnSpPr>
              <p:cNvPr id="99" name="直接连接符 98"/>
              <p:cNvCxnSpPr/>
              <p:nvPr/>
            </p:nvCxnSpPr>
            <p:spPr>
              <a:xfrm flipH="1">
                <a:off x="1105580" y="6571930"/>
                <a:ext cx="29708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/>
              <p:cNvCxnSpPr/>
              <p:nvPr/>
            </p:nvCxnSpPr>
            <p:spPr>
              <a:xfrm flipH="1">
                <a:off x="1154680" y="6657655"/>
                <a:ext cx="184376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/>
              <p:nvPr/>
            </p:nvCxnSpPr>
            <p:spPr>
              <a:xfrm flipH="1">
                <a:off x="1204799" y="6732008"/>
                <a:ext cx="98651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3" name="圆角矩形 92"/>
          <p:cNvSpPr/>
          <p:nvPr/>
        </p:nvSpPr>
        <p:spPr>
          <a:xfrm>
            <a:off x="8759447" y="244415"/>
            <a:ext cx="1539810" cy="1967171"/>
          </a:xfrm>
          <a:prstGeom prst="roundRect">
            <a:avLst>
              <a:gd name="adj" fmla="val 1199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</p:txBody>
      </p:sp>
      <p:sp>
        <p:nvSpPr>
          <p:cNvPr id="94" name="矩形 93"/>
          <p:cNvSpPr/>
          <p:nvPr/>
        </p:nvSpPr>
        <p:spPr>
          <a:xfrm>
            <a:off x="8759447" y="348418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D2</a:t>
            </a:r>
            <a:endParaRPr lang="zh-CN" altLang="en-US" dirty="0"/>
          </a:p>
        </p:txBody>
      </p:sp>
      <p:sp>
        <p:nvSpPr>
          <p:cNvPr id="95" name="矩形 94"/>
          <p:cNvSpPr/>
          <p:nvPr/>
        </p:nvSpPr>
        <p:spPr>
          <a:xfrm>
            <a:off x="8757769" y="1127459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A0</a:t>
            </a:r>
            <a:endParaRPr lang="zh-CN" altLang="en-US" dirty="0"/>
          </a:p>
        </p:txBody>
      </p:sp>
      <p:sp>
        <p:nvSpPr>
          <p:cNvPr id="96" name="矩形 95"/>
          <p:cNvSpPr/>
          <p:nvPr/>
        </p:nvSpPr>
        <p:spPr>
          <a:xfrm>
            <a:off x="9038672" y="1897437"/>
            <a:ext cx="981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Arduino</a:t>
            </a:r>
            <a:endParaRPr lang="zh-CN" altLang="en-US" dirty="0"/>
          </a:p>
        </p:txBody>
      </p:sp>
      <p:sp>
        <p:nvSpPr>
          <p:cNvPr id="109" name="矩形 108"/>
          <p:cNvSpPr/>
          <p:nvPr/>
        </p:nvSpPr>
        <p:spPr>
          <a:xfrm>
            <a:off x="127834" y="834773"/>
            <a:ext cx="5739215" cy="563231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zh-C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LOW</a:t>
            </a:r>
            <a:r>
              <a:rPr lang="en-US" altLang="zh-C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zh-C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zh-C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b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zh-C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HIGH</a:t>
            </a:r>
            <a:r>
              <a:rPr lang="en-US" altLang="zh-C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timeStart</a:t>
            </a:r>
            <a: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micros</a:t>
            </a:r>
            <a:r>
              <a:rPr lang="en-US" altLang="zh-C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zh-C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C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endParaRPr lang="en-US" altLang="zh-C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A0_Value=</a:t>
            </a:r>
            <a:r>
              <a:rPr lang="en-US" altLang="zh-CN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analogRead</a:t>
            </a:r>
            <a:r>
              <a:rPr lang="en-US" altLang="zh-C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A0</a:t>
            </a:r>
            <a:r>
              <a:rPr lang="en-US" altLang="zh-C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zh-C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A0_Value&gt;=</a:t>
            </a:r>
            <a:r>
              <a:rPr lang="en-US" altLang="zh-C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1023</a:t>
            </a:r>
            <a: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0.632</a:t>
            </a:r>
            <a:r>
              <a:rPr lang="en-US" altLang="zh-C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CN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timeEnd</a:t>
            </a:r>
            <a: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micros</a:t>
            </a:r>
            <a:r>
              <a:rPr lang="en-US" altLang="zh-C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CN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zh-CN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zh-C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zh-CN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timeEnd-timeStart</a:t>
            </a:r>
            <a:r>
              <a:rPr lang="en-US" altLang="zh-C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zh-C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zh-C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测量电容</a:t>
            </a:r>
          </a:p>
        </p:txBody>
      </p:sp>
    </p:spTree>
    <p:extLst>
      <p:ext uri="{BB962C8B-B14F-4D97-AF65-F5344CB8AC3E}">
        <p14:creationId xmlns:p14="http://schemas.microsoft.com/office/powerpoint/2010/main" val="1453820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占位符 59" descr="图片包含 天空, 户外, 建筑物&#10;&#10;自动生成的说明">
            <a:extLst>
              <a:ext uri="{FF2B5EF4-FFF2-40B4-BE49-F238E27FC236}">
                <a16:creationId xmlns:a16="http://schemas.microsoft.com/office/drawing/2014/main" id="{80C2569C-3892-40D1-9264-F5FDDEF8C1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8" b="28688"/>
          <a:stretch>
            <a:fillRect/>
          </a:stretch>
        </p:blipFill>
        <p:spPr/>
      </p:pic>
      <p:sp>
        <p:nvSpPr>
          <p:cNvPr id="68" name="标题 67">
            <a:extLst>
              <a:ext uri="{FF2B5EF4-FFF2-40B4-BE49-F238E27FC236}">
                <a16:creationId xmlns:a16="http://schemas.microsoft.com/office/drawing/2014/main" id="{E5089217-EE99-4A8B-872E-52A90760B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元件参数测量（基础任务）</a:t>
            </a:r>
          </a:p>
        </p:txBody>
      </p:sp>
      <p:sp>
        <p:nvSpPr>
          <p:cNvPr id="69" name="文本占位符 68">
            <a:extLst>
              <a:ext uri="{FF2B5EF4-FFF2-40B4-BE49-F238E27FC236}">
                <a16:creationId xmlns:a16="http://schemas.microsoft.com/office/drawing/2014/main" id="{CEE3631F-BDBE-4BAF-B747-E374DA7BE7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>
              <a:solidFill>
                <a:schemeClr val="accent2"/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4CE5BB6-06BF-41FD-A1AC-622D2A987800}"/>
              </a:ext>
            </a:extLst>
          </p:cNvPr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278869C-8A9B-484D-A8CD-A418D85E48F5}"/>
                </a:ext>
              </a:extLst>
            </p:cNvPr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800" b="1" dirty="0">
                  <a:solidFill>
                    <a:schemeClr val="accent1"/>
                  </a:solidFill>
                </a:rPr>
                <a:t>02</a:t>
              </a:r>
              <a:endParaRPr lang="zh-CN" altLang="en-US" sz="138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E2FC511-10FB-41EF-AC21-71C44EA04771}"/>
                </a:ext>
              </a:extLst>
            </p:cNvPr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70209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11858</TotalTime>
  <Words>2270</Words>
  <Application>Microsoft Office PowerPoint</Application>
  <PresentationFormat>宽屏</PresentationFormat>
  <Paragraphs>797</Paragraphs>
  <Slides>34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45" baseType="lpstr">
      <vt:lpstr>等线</vt:lpstr>
      <vt:lpstr>微软雅黑</vt:lpstr>
      <vt:lpstr>Arial</vt:lpstr>
      <vt:lpstr>Calibri</vt:lpstr>
      <vt:lpstr>Cambria Math</vt:lpstr>
      <vt:lpstr>Century Gothic</vt:lpstr>
      <vt:lpstr>Consolas</vt:lpstr>
      <vt:lpstr>Segoe UI</vt:lpstr>
      <vt:lpstr>Segoe UI Light</vt:lpstr>
      <vt:lpstr>Office 主题​​</vt:lpstr>
      <vt:lpstr>1_OfficePLUS</vt:lpstr>
      <vt:lpstr>EE系统大作业</vt:lpstr>
      <vt:lpstr>PowerPoint 演示文稿</vt:lpstr>
      <vt:lpstr>简单入门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元件参数测量（基础任务）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元件类型判别（进阶任务）</vt:lpstr>
      <vt:lpstr>PowerPoint 演示文稿</vt:lpstr>
      <vt:lpstr>PowerPoint 演示文稿</vt:lpstr>
      <vt:lpstr>PowerPoint 演示文稿</vt:lpstr>
      <vt:lpstr>三极管特性（进阶任务2）</vt:lpstr>
      <vt:lpstr>PowerPoint 演示文稿</vt:lpstr>
      <vt:lpstr>PowerPoint 演示文稿</vt:lpstr>
      <vt:lpstr>PowerPoint 演示文稿</vt:lpstr>
      <vt:lpstr>分工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管 昊</cp:lastModifiedBy>
  <cp:revision>872</cp:revision>
  <dcterms:created xsi:type="dcterms:W3CDTF">2019-01-23T14:14:04Z</dcterms:created>
  <dcterms:modified xsi:type="dcterms:W3CDTF">2023-12-15T14:22:30Z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